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6" r:id="rId2"/>
    <p:sldId id="463" r:id="rId3"/>
    <p:sldId id="513" r:id="rId4"/>
    <p:sldId id="667" r:id="rId5"/>
    <p:sldId id="669" r:id="rId6"/>
    <p:sldId id="670" r:id="rId7"/>
    <p:sldId id="671" r:id="rId8"/>
    <p:sldId id="687" r:id="rId9"/>
    <p:sldId id="688" r:id="rId10"/>
    <p:sldId id="672" r:id="rId11"/>
    <p:sldId id="692" r:id="rId12"/>
    <p:sldId id="689" r:id="rId13"/>
    <p:sldId id="690" r:id="rId14"/>
    <p:sldId id="691" r:id="rId15"/>
    <p:sldId id="673" r:id="rId16"/>
    <p:sldId id="674" r:id="rId17"/>
    <p:sldId id="675" r:id="rId18"/>
    <p:sldId id="502" r:id="rId19"/>
    <p:sldId id="477" r:id="rId20"/>
    <p:sldId id="399" r:id="rId21"/>
    <p:sldId id="409" r:id="rId22"/>
    <p:sldId id="481" r:id="rId23"/>
    <p:sldId id="4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5326" autoAdjust="0"/>
  </p:normalViewPr>
  <p:slideViewPr>
    <p:cSldViewPr snapToGrid="0">
      <p:cViewPr varScale="1">
        <p:scale>
          <a:sx n="88" d="100"/>
          <a:sy n="88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7T04:38:23.2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100 1628 0,'0'-24'0,"-24"24"16,24-24-16,0-1 15,24 25 1,-24 25-1,0-1-15,0 0 16,0 24-16,-24 1 0,24-25 16,0 24-16,0 25 15,0-25-15,0 1 0,0-1 16,0 0-16,0-23 16,0 23-16,24-24 0,-24 0 15,24 1-15</inkml:trace>
  <inkml:trace contextRef="#ctx0" brushRef="#br0" timeOffset="504">221 1918 0,'-24'-72'15,"-1"-1"-15,1-24 0,0 1 16,0-1-16,0 0 16,-25-145-16,25 121 15,24-24-15,24 24 0,0 0 16,1 24-16,23-24 15,25 25-15,-1 23 0,25-24 16,0 49-16,-25 0 16,25-1-16,0 49 0,0 0 15,-25 24-15,1 25 16,-25 23-16,-24 1 0,0 24 16,-24-1-16,-24 25 0,-24 25 15,-1-25-15,-23 24 0,-1-24 16,-23 0-16,-1-25 15,24 1-15,-24-24 0,1-1 16,23-23-16,1-25 16,-1 24-16,25-48 0,23 0 15,-23 0-15,48-24 16,0 0-16,0 0 16,24-1-16,0 1 0,1 0 15,23 0-15,0 24 16,-23 0-16,23 24 0,0 24 15,1 1-15,-1 23 16,-24 1-16,0 0 0,25-1 16,-25 25-16,0-25 0,25 1 15,-25 0-15,24-1 16,-24-23-16,1-1 0,23 0 16,-24-48-16,25 24 0,-25-24 15,24 0-15</inkml:trace>
  <inkml:trace contextRef="#ctx0" brushRef="#br0" timeOffset="713">1140 1967 0,'0'-25'0,"-24"1"15,0 0-15,-1 0 16,1 0-16,0 24 0,0-24 16,0 24-1,24 24-15,24 0 16,-24 0-16,24 0 0,0 25 15,-24-1-15,24 0 16,1 1-16,-1-25 0,-24 24 16,0-23-16,24-1 0,-24 0 15</inkml:trace>
  <inkml:trace contextRef="#ctx0" brushRef="#br0" timeOffset="864">1237 1628 0,'0'-24'0,"0"-25"16,0 25-16,-24 0 15,-1 24-15,1 0 16,24 24 0,-24 0-16</inkml:trace>
  <inkml:trace contextRef="#ctx0" brushRef="#br0" timeOffset="1241">1430 1846 0,'24'0'16,"1"24"-16,-1-24 0,0 0 15,0-24 1,0 0-16,-24-1 15,0 1-15,-24 24 16,0-24-16,0 24 16,0-24-16,-1 24 15,1 0-15,0 0 16,24 24 0,24-24-16,-24 24 0,24 0 15,1 1-15,-1-1 16,0 0-16,24 0 0,-23 0 15,-1 25-15,0-25 16,0 0-16,-24 24 0,24-23 16,-24-1-16,0 0 0,0 0 15,-24-24 1,24-24 0,0 0-16</inkml:trace>
  <inkml:trace contextRef="#ctx0" brushRef="#br0" timeOffset="1992">1890 1459 0,'24'-97'0,"-24"0"15,24 0-15,0 1 0,-24 23 16,25 25-16,-25 23 0,-25 74 31,25-1-31,-24 25 0,24 24 16,-24-1-16,24 1 0,0 0 15,0 0-15,0-25 16,0 1-16,0-1 0,0 1 16,0-25-16,0-24 15,0 25-15,0-25 16,24-24-16,0 0 16,1-48-1,-1 23-15,0-23 0,0 0 16,0-1-16,1 1 15,23 0-15,-24-1 0,-24 25 16,24-24-16,1 48 0,-25 24 31,-25 24-31,25-24 16,-48 25-16,24-1 16,0-24-16,-25 25 0,1-25 15,24 0-15,-1 0 0,1 0 16,0-24-1,24 25-15,0-50 16,24 25-16,25-24 16,-1 24-16,25-24 0,-25 24 15,25 0-15,-1 0 16,1 24-16,-25 0 0,0 1 16,1-1-16,-25 24 0,0 1 15,0-1-15,-24-24 0,25 25 16,-25-25-16,0 24 15,24-24-15,0 1 16,0-25-16,0 0 16,1 0-16,-1 0 0,0 0 15,24-25-15,1 25 16,-25-24-16,24 0 0,-24 0 16,1 0-16,-1-1 0,-24 1 15,0 0 1,0 0-16,0 0 15,-24 24 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7T04:39:02.4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97 0 0,'-24'0'16,"0"24"-16,-25-24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7T04:39:02.6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 0 0,'0'24'0,"-24"-24"0,24 25 16,-25-25-16,50 0 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7T04:39:00.4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146 218 0,'0'-24'0,"0"0"15,0 0 1,-24 24-16,-1 24 16,25 24-1,0-24-15,25 25 0,-25-1 16,0 25-16,24-1 15,-24 1-15,0 0 0,0-1 16,0 1-16,24-25 16,-24 25-16,0-25 0,24-24 15</inkml:trace>
  <inkml:trace contextRef="#ctx0" brushRef="#br0" timeOffset="367">25 339 0,'-24'-24'0,"24"0"0,0-25 15,0 25-15,0-24 16,0 24-16,24-25 15,0 25-15,24 0 0,-23 0 0,23 0 16,0 24-16,1 0 16,-1 0-16,1 24 0,-1 0 15,0 0-15,-24 25 16,1-25-16,-1 24 0,-24 0 16,0-23-16,-24 23 0,-1 0 15,1 1-15,-24-25 16,0 24-16,-1-23 0,1-1 15,24 0-15,-1 0 16,1-24-16,0 24 0,24-48 16</inkml:trace>
  <inkml:trace contextRef="#ctx0" brushRef="#br0" timeOffset="783">533 509 0,'24'0'32,"0"0"-32,0-25 15,25 25-15,-1 0 0,1 0 16,-1 0-16,0 0 0,1 25 16,-1-1-16,0 0 15,-23-24-15,-1 48 0,0-23 16,-24-1-16,0 0 0,0 0 15,-24 0-15,0 0 16,-1 1-16,-23-25 0,24 24 16,0-24-16,0 0 15,-1-24-15,25-1 16,25-23-16,-1 24 16,0-24-16,0 23 0,24-23 15,1 24-15,-1 0 0,-24-1 16,25 25-16,-1 0 15,-24 0-15,25 0 0,-25 25 16,0-1-16,0 0 0,1 24 16,-25-23-16,24-1 15,-24 0-15,0 0 0,-24 0 16,24 0 0</inkml:trace>
  <inkml:trace contextRef="#ctx0" brushRef="#br0" timeOffset="923">1259 315 0,'0'-24'0,"0"-25"15,0 25-15,0 0 0,0 48 32,0 0-32,0 1 15</inkml:trace>
  <inkml:trace contextRef="#ctx0" brushRef="#br0" timeOffset="1220">1767 533 0,'24'0'0,"-24"-24"16,0-1-16,0 1 15,-24 24-15,-1 0 16,-23 0-16,24 0 16,0 24-16,-25-24 0,25 25 15,0-1-15,0 24 16,-1-24-16,25 1 0,0 23 16,0-24-16,25 0 15,-1 25-15,24-25 0,1-24 16,-1 24-16,25 0 0,-1-24 15,-23 0-15,23-24 16</inkml:trace>
  <inkml:trace contextRef="#ctx0" brushRef="#br0" timeOffset="1831">2202 557 0,'0'24'62,"24"-24"-46,0 0-16,1 0 15,-1 0-15,24 0 0,-24 0 16,25-24-16,-25 24 16,24 0-16,-24-24 0,1 24 15,-25-24-15,0-1 16,0 1-16,-25 24 0,1-24 15,-24 0-15,0 24 0,-1 0 16,25 0-16,-24 0 16,-1 0-16,1 24 0,24 0 15,-1 0-15,25 25 16,0 23-16,0-23 16,25-25-16,-1 24 0,24-24 15,1 1-15,23-1 16,-23 0-16,23-24 0,1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7T04:39:03.1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344 147 0,'0'-24'15,"0"0"1,0 0-16,0 0 15,-24 0-15,0-1 16,-1 25 0,1 0-16,0 25 15,-24 23 1,-1 24-16,1 1 0,24 0 16,-1-25-16,1 25 0,24-1 15,0-23-15,24 23 16,1-24-16,-1-23 0,24 23 15,1-24-15,-1 0 16,0-24-16,1 0 0,-1 0 16,1 0-16,-25-24 0,0 24 15,0-48-15,0 24 16,-24-1-16,0-23 0,-24 24 16,0 0-16,0-25 15,0 49-15,-1-24 0,-23 24 16,24 0-16,0 0 15,-1 24-15,1 1 0,24-1 16,-24 0-16,24 0 0,0 0 16,24 0-16,25-24 15</inkml:trace>
  <inkml:trace contextRef="#ctx0" brushRef="#br0" timeOffset="985">828 365 0,'-24'-48'0,"-1"48"0,25-24 16,-24 24-16,0 0 15,0 0-15,0 24 0,24 0 16,-25 0-16,25 0 16,0 25-16,0-25 15,25 0-15,-1 0 0,0 1 16,-24-1-16,48 0 15,-23 0-15,-1-24 0,0 0 16,0 0-16,0 0 0,1 0 16,-1-24-16,-24 0 15,0 0-15,0-25 16,0 25-16,-24 0 16,-1-25-16,1 25 0,0-24 15,0 24-15,0-1 0,-1 1 16,1 24-1,24-24-15,24 24 0,1 0 16,-1 0-16,24 0 16,1 0-16,-1 0 0,0 0 15,1 0-15,-1 24 0,0-24 16,1 0-16,-25 24 16,0-24-16,-24 25 0,0-1 15,0 0 1,-24 0-16,24 0 0,-24 1 15,24-1-15,-24 0 0,24 0 16,24 0 0,-24 1-16,24-1 0,0 0 15,0-24-15,1 24 16,23-24-16,-24 0 0,0 0 16,25 0-16,-25 0 15,0-24-15,0 24 0,0-24 16,1 0-16,-25-1 0,0-23 15,0 24-15,-25-25 16,1 25-16,0-24 0,-24 24 16,24-1-16,-25 1 0,1 0 15,24 0-15,-1 24 16,1 0-16,0 0 0,48 0 16,0 0-1,25 0-15,-1 0 0,1 0 16,23 0-16,1 0 0,-1 0 15,1 24-15,-1-24 16,1 0-16,-25 0 0,1 0 16,-25 0-16,0 24 15,-24 0-15,0 1 16,-24-1-16,24 0 0,-24 0 16,0 0-16,24 25 15,-25-25-15,25 0 0,0 25 16,0-25-16,25 0 0,-1 0 15,0 0-15,0 0 16,24-24-16,1 25 0,-1-25 16,1 0-16,-1 0 15,0-25-15,1 25 0,-1-24 16,-24 0-16,1 0 0,-1-24 16,-24-1-16,0 25 15,-24-24-15,-1-1 0,1 25 16,-24-24-16,-1 23 15,1 1-15,0 24 0,-1 0 16,1 0-16,-25 0 0,25 24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7T04:39:05.2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10 290 0,'-24'0'15,"0"0"-15,48-24 32,0 24-32,0 0 0,0-24 15,25 24-15,23 0 16,25-25-16,24 25 0,24 0 16,0 0-16,49 0 15,-1 0-15,49 0 0,-24 0 16,48 0-16,-24 0 15,24 0-15,0 0 0,24 0 16,-23 0-16,-1 0 0,24 0 16,-24 25-16,0-25 15,-24 24-15,0-24 0,-24 24 16,-25-24-16,1 24 16,-49-24-16,-24 24 0,-24-24 15,-1 0-15,-47 25 16,-1-25-16,-24 0 0,0 0 15,-24-25 48,25 25-47,-1 0-16,0 0 15,-24-24 16</inkml:trace>
  <inkml:trace contextRef="#ctx0" brushRef="#br0" timeOffset="331">5816 72 0,'-24'-24'16,"-25"24"-16,25-24 0,0 24 16,24-24-16,24 24 31,0 24-31,25-24 16,-1 24-16,24 0 0,-23-24 15,23 49-15,1-25 16,-25 0-16,1 24 0,-25 1 15,0-25-15,-24 24 16,0 1-16,-24-25 0,0 24 16,-25-23-16,1 23 0,0-24 15,-1 0-15,1 1 16,-1-1-16,1 0 0,24-24 16,0 24-16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27T04:37:13.0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24336 2443 0,'0'-24'15,"0"48"95,0 0-110,0 0 15,0 1-15,0-1 0,0 0 0,24 24 16,-24-23-16,0 23 15,0-24-15,0 25 0,0-25 16,0 0-16,0 0 0,0 0 16,0 1-1,0-50 17,0 1-32,0 0 15,0 0-15,0-25 0,0 1 16,0-25-16,0 1 15,0 23-15,0-23 0,0-1 16,0 25-16,0 0 16,0 23-16,0 1 0,24 0 15,1 0-15,-1 24 0,0 0 16,-24 24-16,24 0 16,0-24-16,1 24 0,-1 1 15,-24-1-15,24 24 0,-24-24 16,0 1-16,-24-1 15,0 0-15,-1 0 0,1 24 16,0-48-16,0 25 16,24-1-16,-24-24 0,-1 24 15</inkml:trace>
  <inkml:trace contextRef="#ctx0" brushRef="#br0" timeOffset="900">25328 2637 0,'0'24'0,"0"-48"31,-24 24-16,24-25 1,-25 25-16,1 0 16,0 25-16,0-25 15,24 24-15,-24 0 0,0 0 16,-1 0-16,25 1 16,-24-1-16,24 0 0,0 0 15,0 0-15,0 1 16,24-25-16,-24 24 0,25-24 15,-1 0-15,24 0 0,-24-24 16,25 24-16,-25-25 16,0 1-16,24-24 0,-23 24 15,-25-25-15,24 1 16,0-1-16,-24-23 0,0 23 16,0-23-16,0 24 0,0-25 15,0 49-15,24-25 16,-24 25-16,0 0 0,0 48 15,0 0-15,0 1 16,0 23-16,0 25 16,24-1-16,-24 1 0,0-1 15,0 1-15,0-1 16,0 1-16,0 0 0,-24-1 16,24-24-16</inkml:trace>
  <inkml:trace contextRef="#ctx0" brushRef="#br0" timeOffset="241">24844 2516 0,'0'24'16,"0"0"0,-24-24-16,24 24 0,0 0 15,0 1-15,0-1 16,0 0-16,0 24 0,0-23 15,0 23-15,0-24 16,0 0-16,24 1 0,-24-1 16,0 0-16</inkml:trace>
  <inkml:trace contextRef="#ctx0" brushRef="#br0" timeOffset="393">24892 2395 0,'-24'0'0,"24"-24"15,-24 24-15</inkml:trace>
  <inkml:trace contextRef="#ctx0" brushRef="#br0" timeOffset="60150">22594 12482 0,'-24'0'16,"24"-24"-16,0 0 31,24 24-15,1 0-1,-1 0-15,0 0 16,0 0 0,0 0-1,0 24 1,1-24 0</inkml:trace>
  <inkml:trace contextRef="#ctx0" brushRef="#br0" timeOffset="60660">22619 12555 0,'24'-24'0,"-24"-1"31,0 1 0,0 0-15,24 24 15,0 24-31,0 0 16,0-24-16,1 49 0,-1-25 15,0 0-15,24 0 16,-23 0-16,-25 25 0,24-25 16,-24 0-16,24-24 0,-24 24 15,0 1 1,-24-25-16,0 0 0,-1 0 16,1-25-1,24 1-15,0 0 16,0-24-16,0 23 0,0-23 15,24 0-15,1-25 16,-1 25-16,0-1 0,0 25 16,0-24-16,1 24 15,-1 24-15,0 0 0,0 0 16,0 0-16,1 0 0,-1 24 16,0-24-16,0 24 15</inkml:trace>
  <inkml:trace contextRef="#ctx0" brushRef="#br0" timeOffset="60865">23368 12434 0,'25'0'31,"-1"0"-16,0 0 1,0 0-16,0 0 16,1 0-16,-1 0 15</inkml:trace>
  <inkml:trace contextRef="#ctx0" brushRef="#br0" timeOffset="61021">23489 12579 0,'0'24'0,"-24"-24"15,0 24-15,0-24 16,48 0 15,0 0-31,25 0 16,-1 0-16,0-24 16</inkml:trace>
  <inkml:trace contextRef="#ctx0" brushRef="#br0" timeOffset="58871">20756 12337 0,'0'-24'16,"-24"0"0,-1 24-1,1 24-15,0-24 16,24 24-16,-24 0 16,0 25-16,0-25 0,-1 24 15,1-24-15,24 25 16,-24-25-16,24 24 0,0-24 15,0 1-15,24-1 0,0 0 16,1 0-16,-1-24 16,0 0-16,24 0 0,-24 0 15,25-24-15,-25 24 16,0-24-16,0 0 0,1-25 16,-25 25-16,0-24 0,0 24 15,-25-25-15,1 1 16,0 24-16,0-1 0,0 1 15,-1 24-15,1-24 0,0 24 16,0 0 0,24 24-16,0 0 15</inkml:trace>
  <inkml:trace contextRef="#ctx0" brushRef="#br0" timeOffset="59082">21095 12192 0,'0'-24'16,"24"24"-16,-24-25 0,0 1 15,24 24 1,-24 24-16,24 1 16,-24 23-16,0 0 15,24 25-15,-24-25 0,24 25 16,-24 0-16,0-25 0,25 0 15,-25 1-15,0-25 16</inkml:trace>
  <inkml:trace contextRef="#ctx0" brushRef="#br0" timeOffset="59784">21095 12458 0,'-25'0'16,"1"-24"-16,24 0 15,24 24 1,1 0-16,23-25 16,0 25-16,1 0 15,-1 0-15,25 0 0,-25-24 16,0 24-16,1 0 0,-25-24 16,0 24-16,0-24 15,-24 0-15,0-1 16,0 1-16,0 0 15,-24 0-15,24 0 16,0-1-16,-24 25 0,24 25 16,0-1-1,0 24-15,0 1 16,0-25-16,0 24 16,0 25-16,0-49 0,0 24 15,0 1-15,0-25 0,0 0 16,0 0-16,0 0 15,24-24 1,-24-24-16,24 24 16,-24-24-16,25 0 0,-1 0 15,-24 0-15,24-1 0,0 1 16,24 24-16,-23-24 16,-1 24-16,0 0 0,0 24 15,0-24-15,1 24 16,-1 1-16,0 23 0,0-24 15,0 0-15,1 0 0,23 1 16,-24-25-16,0 24 16,1-24-16,23 0 0,-24-24 15,0 24-15,25-25 16,-25 1-16,0 0 0,0-24 16,-24 24-16,0-25 0,0 25 15,0-24-15,-24 23 16,0 1-16,-25 24 0,25 0 15,0 0-15,-24 24 16,24 1-16,-1-1 0,25 0 16,-24 24-16,24 1 0,0-25 15,24 24-15,1 1 16,23-25-16,-24 0 0,24 0 16,1-24-16,-1 0 15</inkml:trace>
  <inkml:trace contextRef="#ctx0" brushRef="#br0" timeOffset="65550">20780 13401 0,'-24'0'16,"48"25"15,0-1-31,-24 24 16,24 1-16,1-1 0,-25-24 15,24 24-15,0 1 16,-24-1-16,0 1 0,24-25 16,-24 24-16,24-24 15,-24 1-15</inkml:trace>
  <inkml:trace contextRef="#ctx0" brushRef="#br0" timeOffset="66217">20659 13571 0,'-48'-73'0,"24"25"16,-1-1-16,25 1 15,0-25-15,0 49 0,0-24 16,0 24-16,49-1 15,-25 1-15,24 0 0,25 24 16,-1 0-16,1 0 0,0 0 16,-1 24-16,1 0 15,-1 1-15,-23 23 0,-1-24 16,-24 25-16,0-1 16,-24 0-16,-24 1 0,0-1 15,-24 1-15,-1-1 0,1-24 16,-25 0-16,25 0 15,0 1-15,-1-25 0,1 0 16,24 0-16,-1 0 0,25-25 16,0 1-1,49 0-15,-25 0 0,49 0 16,-25 0-16,25-1 16,-1 1-16,49 24 15,-48 0-15,-25 0 16,0 24-16,-23 1 0,-1-1 15,0 0-15,0 24 0,0-24 16,-24 25-16,25-1 16,-1-24-16,-24 25 0,24-25 15,-24 0-15,0 0 0,0 1 16,0-1 0,-24-24-16,0 0 0,-1 0 15,1-24-15,0-1 16,0 1-16,24-24 15,0-1-15,24 25 16,0-24-16,0-1 0,25 25 16,-25-24-16,24 24 0,1 24 15,-25 0-15,0 0 16,24 0-16,-23 24 0,-1 0 16,0 0-16,-24 0 15,24 1-15,-24 23 0,24-24 16,-24 25-16,0-25 0,25 0 15,-25 0 1</inkml:trace>
  <inkml:trace contextRef="#ctx0" brushRef="#br0" timeOffset="66373">22014 13426 0,'0'-25'0,"0"50"47,24-1-32</inkml:trace>
  <inkml:trace contextRef="#ctx0" brushRef="#br0" timeOffset="67020">22473 13667 0,'25'0'0,"-1"0"16,0 0-16,-24-24 16,0 0-1,0 0 1,-24 24 0,0 0-16,-1 24 15,1-24-15,0 24 0,0 0 16,-25 1-16,49 23 15,-24-24-15,24 25 0,0-25 16,0 0-16,24 24 0,1-23 16,23-1-16,0 24 15,1-48-15,-1 24 0,25-24 16,-25 0-16,25 0 16,-1 0-16,1 0 0,-25-24 15,1 0-15,-25 24 16,0-24-16,0 0 0,-24-1 15,0-23-15,0 24 16,-24 0-16,0-1 16,24 1-16,-24 24 0,24-24 15,-25 24-15,50 0 32,-1 0-17,0 0-15,0 0 16,25 0-16,-25 0 0,24 0 15,-24 0-15,0 0 0,1 0 16,-1-24-16,0 24 16,0-24-16,0-1 15,-24 1-15,-24 0 16,24 0-16,-24 24 16,0 0-16,0-24 0,-25 24 15,25 0-15,-24 24 16,24 0-16,-25 0 0,25 0 15,0 25-15,0-1 16,-1 1-16,25-25 0,0 24 16,25 1-16,23-25 0,-24 24 15,25-24-15,23-24 16,1 25-16,23-25 0</inkml:trace>
  <inkml:trace contextRef="#ctx0" brushRef="#br0" timeOffset="61619">24118 12337 0,'-24'-24'16,"0"0"-16,0-1 15,0 25-15,24-24 16,0 0-16,24 24 31,0 0-15,0 24-16,0 0 15,1 25-15,-25-25 16,24 0-16,-24 25 0,0-25 16,24 24-16,-24-24 15,0 1-15,0-1 0,0 0 16,0 0-16,0 0 16,-24-24-1,24-24-15,0 0 0,0 0 16,-24 0-16,24-1 0,0-23 15,0 24-15,0-25 16,24 1-16,0 0 0,-24-1 16,24 1-16,0 24 15,0-1-15,1 25 0,-1 0 16,0 0-16,0 0 16,-24 25-16,24-1 0,1 0 15,-1 24-15,0 1 0,-24-25 16,24 24-16,-24 1 15,0-25-15,0 24 0,24-23 16,-24-1-16,0 0 16,0 0-16</inkml:trace>
  <inkml:trace contextRef="#ctx0" brushRef="#br0" timeOffset="62825">24651 12216 0,'0'-24'0,"0"0"0,0-1 15,0 1-15,0 0 16,0 48 0,0 0-1,0 1 1,0-1-16,0 0 0,0 0 15,24 25-15,-24-25 0,24 0 16,-24 24-16,0-23 16,24-1-16,0 0 0,0 0 15,1 0 1,-1-24-16,0 25 0,0-25 16,0 0-16,-24-25 0,25 25 15,-25-24-15,24-24 16,0 24-16,-24-1 15,0-23-15,0 0 16,0-1-16,0 1 0,-24-1 16,24 25-16,0 0 0,0 0 15,0 0-15,-24 24 16,24 24 0,0 0-1,0 0-15,0 0 0,0 1 16,0-1-16,0 24 0,24-24 15,-24 25-15,24-25 16,0 24-16,-24 1 0,24-25 16,1 0-16,-1 25 0,24-25 15,-24 0-15,1-24 16,-1 24-16,0-24 16,0 0-16,0 0 15,0-24-15,-24 0 0,25 0 16,-1-1-16,0 1 15,-24 0-15,24-24 0,-24-1 16,24-23-16,-24 23 0,0-23 16,25 23-16,-25-23 15,0-1-15,0 25 0,0-1 16,0 1-16,0 24 16,-25 0-16,1-1 15,0 25 1,24 25-16,-24-25 15,24 24-15,0 0 0,0 24 16,0-23-16,0 23 0,0-24 16,0 25-16,24 23 15,-24-24-15,24 1 0,0-1 16,-24 25-16,25-25 16,23 25-16,-24-25 15,0-24-15,1 1 0,-1-1 16,0 0-16,0-24 15,0 24-15,1-24 16,-1 0-16,0-24 0,0 24 16,0-24-16,0-25 0,1 25 15,-1-24-15,0-1 0,0 1 16,-24 0-16,24-25 16,-24 0-16,25 25 0,-25-24 15,0-1-15,0 25 16,0-25-16,-25 49 0,25-25 15,0 1-15,-24 24 0,24 0 16,0-1-16,-24 1 16,24 48 15,-24-24-15,24 25-16,0-1 0,-24 0 15,24 0-15,0 25 16,-25-1-16,25 0 0,0 1 15,0 23-15,25-23 16,-25-1-16,24 25 0,-24-25 16,24 0-16,0 1 0,0-1 15,1-24-15,-1 1 16,0-1-16,24 0 0,-23 0 16,-1-24-16,0 0 15,24 0-15,-23-24 0,-1 24 16,0-24-16,0-25 0,-24 25 15,0 0-15</inkml:trace>
  <inkml:trace contextRef="#ctx0" brushRef="#br0" timeOffset="67213">24143 13813 0,'-73'-25'15,"49"25"-15,0-24 0,-1 0 16,25 0-16,25 24 16,-1 0-1,0-24-15,0 24 0,25 0 16,-25 0-16,24 0 15,0 24-15,-23-24 0,23 0 16,-24 0-16</inkml:trace>
  <inkml:trace contextRef="#ctx0" brushRef="#br0" timeOffset="67687">25086 13522 0,'0'-24'0,"0"0"16,-24 0-16,0 0 16,-1 24-16,1-25 0,0 25 15,0 0-15,-25 0 16,25 25-16,-24-1 0,24 0 15,-25 0-15,25 0 0,-24 25 16,24-1-16,24 0 16,-25 1-16,25-1 0,0 1 15,25-1-15,-1 0 0,0 1 16,24-25-16,-24 0 16,25 0-16,-1 1 0,-24-25 15,97 0 1,-96-25-16,-25 1 15,0 0-15,0 0 0,0-25 16,-25 25-16,1 0 16,0 0-16,0 24 0,0-24 15,-25 24-15,25 0 16,0 24-16,0 0 0,-1 0 16,25 0-16,0 1 15,25-1 1,23 0-16</inkml:trace>
  <inkml:trace contextRef="#ctx0" brushRef="#br0" timeOffset="68905">25473 13692 0,'0'-25'16,"0"1"-16,0 0 15,0 0-15,-24 0 0,0 0 16,-1 24-16,-23 0 0,24 0 15,0 0-15,-1 24 16,25 0-16,-24 0 0,24 0 16,0 25-16,0-25 15,0 24-15,0-24 0,24 1 16,1-1-16,-1 0 0,0 0 16,24-24-16,-23 24 15,23-24-15,-24 0 0,25-24 16,-25 0-16,0 0 15,-24-25-15,24 25 0,-24 0 16,0-24-16,-24 23 0,0-23 16,0 24-16,-1 0 15,1 0-15,24-1 0,-24 25 16,0-24-16,24 0 16,24 24-1,0 0-15,0-24 0,25 24 16,-25 0-16,24 0 15,1 24-15,-1-24 0,-24 24 16,25-24-16,-25 24 0,0 1 16,-24-1-16,24 0 15,-24 0-15,0 0 0,0 0 16,0 1-16,0-1 16,0 0-16,0 0 15,0 25-15,24-25 0,-24 0 0,25-24 16,-1 24-16,0 0 15,0 1-15,0-25 0,25 0 16,-1 0-16,-24 0 16,25 0-16,-1 0 0,0-25 15,-23 1-15,-1 0 0,0-24 16,0 23-16,-24-23 16,0 0-16,-24-1 0,0 1 15,-25 24-15,1-25 16,0 25-16,-25 0 15,25 24-15,-1 0 0,1 0 16,24 0-16,0 24 0,-1-24 16,1 24-16,24 1 15,0-1-15,0 0 16,24-24-16,-24 24 16,25-24-16,-1 0 0,0 0 15,0 0-15,0 0 16,1-24-1,-1 24-15,-24-24 0,24 24 16,0 0-16,-24-24 16,0-1-1,0 1 1,0 0 0,0 0-1,24 24-15,1 0 16,-1 0-16,0 0 0,24 0 15,1 0-15,-1 0 16,0 0-16,25 24 0,0-24 16,-25 24-16,25-24 15,-25 24-15,0-24 0,1 25 16,-1-25-16,-24 0 0,-24 24 16,-24-24-1,0 24 1,0-24-16,-1 24 15,-23 0-15,24 0 0,0 1 16,0 23-16,-1 0 0,25-23 16,-24 23-16,24 0 15,24-23-15,-24-1 0,25 24 16,-1-24-16,24-24 0,0 25 16,-23-25-16,23 0 15,25 0-15,-25-25 16,0 1-16,-23 0 0,23-24 15,-24-1-15,0 25 0,1-49 16,-25 25-16,0 0 16,-25-1-16,1 25 0,-24-24 15,-1 24-15,1 24 0,0-25 16,-1 25-16,1 0 16,-25 0-16,49 0 0</inkml:trace>
  <inkml:trace contextRef="#ctx0" brushRef="#br0" timeOffset="69752">27191 12192 0,'0'-121'15,"0"73"-15,0 23 16,0 1-16,0 0 0,-25 24 16,25-24-16,0 0 31,0-1-16,25 25 1,23 0-16,-24 0 16,24 0-16,1 0 0,-1 0 15,25 0-15,-25 25 16,25-25-16,-25 24 16,-24 0-16,25 0 15,-25 0-15,-24 25 0,0-1 0,0 0 16,0 25-16,0 0 15,-24 23-15,24-23 0,-24 24 16,24-1-16,0 1 0,0 0 16,24 0-16,-24-25 15,24 25-15,0 0 0,0-25 16,-24 1-16,24 24 16,1-25-16,-25 1 0,24-25 15,-24 25-15,0-25 0,0 25 16,0-25-16,0-24 15,0 25-15,0-1 0,0-24 16,0 1-16,0-1 16,24 0-16,-24 0 0,0 0 15,24 0-15,-24 1 16,24-25 0,-48 0-1,0 0-15,-24 0 16,-1 0-16,1-25 0,-25 25 15,1-24-15,-1 24 16,1 0-16,23-24 0,1 24 16,-1-24-16,1 24 0,24-24 15,0 24-15,24-24 16</inkml:trace>
  <inkml:trace contextRef="#ctx0" brushRef="#br0" timeOffset="79339">24554 12797 0,'-24'0'15,"24"-25"79,24 25-47,24 0-47,-24 0 0,25 0 16,23 0-16,-23 0 15,23 0-15,1 0 0,-1-24 16,1 24-16,-25 0 0,25-24 16,-25 24-16,-24 0 15,25 0-15,-25 0 16,-24-24-16,0 48 31</inkml:trace>
  <inkml:trace contextRef="#ctx0" brushRef="#br0" timeOffset="79598">24530 12893 0,'0'25'0,"24"-25"32,0 0-17,24 0-15,1 0 16,23 0-16,1-25 0,24 25 15,-1-24-15,1 24 0,0-24 16,0 24-16,-25 0 16</inkml:trace>
  <inkml:trace contextRef="#ctx0" brushRef="#br0" timeOffset="1622">24215 3580 0,'0'-24'0,"-24"24"16,24-24-16,0-1 15,0 1 1,0 0-1,24 24-15,-24 24 32,24-24-32,-24 24 0,0 1 15,0-1-15,0 24 0,0-24 16,0 1-16,24 23 16,-24-24-16,0 0 0,0 1 15,0-1-15,0 0 16,0 0-1,0-48 1,25 0 0,-25 0-16,24-1 0,-24 1 15,24-24-15,0 24 0,-24-1 16,24-23-16,1 48 16,-1-24-16,0 24 15,0 24 1,-24 24-16,0-23 15,24-1-15,-24 0 16,0 0-16,0 25 0,0-25 16,0 0-16,0 0 0,0 0 15</inkml:trace>
  <inkml:trace contextRef="#ctx0" brushRef="#br0" timeOffset="2067">24868 3677 0,'0'-24'0,"0"-1"15,0 1 1,-24 0-16,24 0 16,-24 24-16,24-24 0,-24 24 15,-1 0 1,25 24-16,-24 0 15,0 0 1,24 25-16,-24-25 0,24 0 16,0 0-16,0 0 15,0 1-15,0-1 16,24-24-16,0 24 16,0-24-1,1 0-15,-1 0 0,0-24 16,0 0-1,-24-1-15,24 1 16,1 0-16,-25 0 16,24 24-1,-24 24 1,24-24-16,-24 24 16,0 0-16,0 1 0,24 23 15,-24-24-15,0 0 0,24 1 16,-24-1-16,25 0 15</inkml:trace>
  <inkml:trace contextRef="#ctx0" brushRef="#br0" timeOffset="2827">25159 3653 0,'-25'-25'15,"25"1"16,0 48-15,0 1-16,0-1 16,0 0-16,0 0 15,25 0-15,-25 1 16,0 23-16,0-24 16,0 0-16,0 1 15,24-25 1,-24-25-1,0 1-15,24 0 0,0 0 16,-24 0-16,24-1 16,0-23-16,-24 24 0,25 0 15,-1-1-15,-24 1 16,24 24-16,0 0 16,-24 24-16,0 1 15,0-1-15,0 0 16,0 0-16,24 0 0,-24 1 15,0-1 1,25-24-16,-1 24 16,0-24-1,-24-24 1,24 24-16,-24-24 0,24-1 16,1 1-16,-1 0 15,0 0-15,0 24 31,-24 24-15,0 0-16,24-24 0,-24 24 16,0 25-16,0-25 15,0 0-15,25 0 0,-25 1 16,24-1-16,0 0 0,0-24 16,24 0-1,-23-24 1,-1 24-16,0-24 0,0-1 15,0-23-15,1 24 0,-1-25 16,0 25-16,-24 0 0,0-24 16,0 23-16,0 1 15,-24 24-15,0 0 16,-1 0-16,1 24 16,0 1-16,0 23 0,0-24 15,24 25-15,0-25 0,0 24 16,0-24-16,24 1 15,24-1-15,-24 0 0</inkml:trace>
  <inkml:trace contextRef="#ctx0" brushRef="#br0" timeOffset="6109">25449 5999 0,'72'0'16,"-47"-24"-16,-1 24 15,-24-24-15,24 24 0,-24-24 16,0-1 0,-24 25-16,0-24 15,-1 24-15,-23 0 16,0 24-16,23-24 0,-23 25 16,24-1-16,-25 0 0,49 0 15,-24 24-15,24-23 16,0 23-16,24-24 0,-24 25 15,25-25-15,23 0 0,-24 0 16,25 0-16,-1-24 16,0 25-16,1-25 0</inkml:trace>
  <inkml:trace contextRef="#ctx0" brushRef="#br0" timeOffset="6535">25908 5999 0,'0'-24'0,"-24"24"16,0 0-1,24 24 1,0 0 0,0 0-1,24-24-15,-24 25 16,24-25-16,1 0 0,-1 0 15,0 0-15,0 0 16,25 0-16,-25 0 0,0 0 16,0-25-16,0 1 15,-24 0-15,0 0 16,0 0 0,-24 0-16,0-1 0,0 25 15,-25 0-15,25 0 0,-24 0 16,24 0-16,-25 25 15,25-1-15,0 0 0,0 0 16,-1 24-16,1-23 0,24 23 16,0-24-16,24 25 15,1-25-15,23 0 0,0 0 16,1-24-16,-1 24 16,25-24-16,-25-24 0,25 24 15</inkml:trace>
  <inkml:trace contextRef="#ctx0" brushRef="#br0" timeOffset="4995">24191 5927 0,'-24'-25'0,"24"1"0,0 0 15,-24 24-15,24-24 16,0 48 0,0 0-1,0 0-15,0 25 0,0-1 16,24 0-16,-24 1 0,24-1 16,-24 25-16,0-25 15,0 1-15,0-1 0,0 0 16,0-23-16,0 23 15,0-24-15,0 0 0,-24-24 16,24-24 0,0 0-1,0-24-15</inkml:trace>
  <inkml:trace contextRef="#ctx0" brushRef="#br0" timeOffset="5214">24143 6047 0,'0'-72'15,"0"-1"-15,0 1 0,0 23 16,0 1-16,0 0 15,0-1-15,0 25 0,24 0 16,0 0 0,24 24-16,-24 0 0,25 0 15,-1 24-15,-24-24 16,25 24-16,-1 0 0,-24 25 16,-24-25-16,25 0 0,-25 24 15,0 1-15,-25-25 0,1 24 16,0-23-16,-24-1 15,23 0-15,1 0 0,-24-24 16,24 0-16</inkml:trace>
  <inkml:trace contextRef="#ctx0" brushRef="#br0" timeOffset="5658">24481 5999 0,'24'0'0,"1"0"15,-1 0 1,0 0 0,0 24-16,-24 0 15,24-24-15,1 25 16,-1-1-16,-24 24 0,0-24 16,24 1-16,-24-1 0,0 0 15,0 0-15,-24-24 16,24 24-16,-24-24 0,-1 0 15,25-24 1,-24 24-16,24-24 16,0 0-16,24-25 0,-24 25 15,25-24-15,-1 24 16,0-1-16,0-23 0,24 24 16,-23 0-16,-1 24 15,0 0-15,0 0 16,0 24-16,1 0 15,-25 0-15,0 0 16,24 1-16,-24-1 0,24 0 16,-24 0-1,24 25-15,-24-25 0,0 0 16,0 0-16,0 0 16</inkml:trace>
  <inkml:trace contextRef="#ctx0" brushRef="#br0" timeOffset="5822">24965 5757 0,'0'-24'16,"0"0"-16,0 48 47,0 0-32</inkml:trace>
  <inkml:trace contextRef="#ctx0" brushRef="#br0" timeOffset="3678">24215 4886 0,'48'0'16,"-23"-24"0,-1 24-16,0-24 15,0 24-15,0-24 0,1 0 16,-25-1-1,-25 25 1,1 0 0,0 0-16,-24 0 0,23 0 15,-23 25-15,24-1 16,-24 0-16,23 0 0,1 0 16,0 25-16,0-25 15,24 24-15,0-24 0,0 1 16,0-1-16,24 0 15,0 0-15,0 0 0,1-24 16,-1 0-16,0 0 0,24-24 16,-24 24-16,1-24 15,-1-24-15,24 23 0,-24-23 16,1-24-16,-1 23 16,-24-23-16,24 23 0,-24-23 15,24-1-15,-24 25 0,0 23 16,0-23-16,0 72 31,0 0-31,0 25 16,0-1-16,0 1 0,0-1 15,0 0-15,24 1 16,-24-1-16,0 1 16,0-1-16,25 0 0,-25-24 0,0 1 15,0-1-15,24 0 0</inkml:trace>
  <inkml:trace contextRef="#ctx0" brushRef="#br0" timeOffset="4030">24747 4935 0,'24'0'62,"1"0"-62,-1-24 16,0 24-16,0 0 16,0 0-16,25-25 0,-25 25 15,0 0-15,25-24 16,-1 0 0,-48 0-16,24 24 0,-24-24 15,0-1-15,-24 25 0,0-24 16,0 24-16,-1 0 0,-23 0 15,24 24-15,-25-24 16,1 49-16,0-1 16,48-24-16,-25 1 0,1-1 15,24 24-15,0-24 16,24 0-16,1 1 0,-1-25 16,24 0-16</inkml:trace>
  <inkml:trace contextRef="#ctx0" brushRef="#br0" timeOffset="4363">25521 4741 0,'0'-24'0,"25"24"16,-25-24-16,-25 24 31,1 0-31,0 0 16,-24 0-16,23 24 15,-23-24-15,24 24 0,0-24 16,-1 24-16,25 1 16,0-1-1,25-24-15,-1 24 0,0-24 16,0 24-16,25 0 16,-25-24-16,24 25 0,-24-1 15,25 0-15,-25-24 0,0 24 16,-24 0-16,-24 0 15,0-24-15,-25 0 16,-23 25-16,-1-25 16,-24 0-16,25 0 0,-25 0 15</inkml:trace>
  <inkml:trace contextRef="#ctx0" brushRef="#br0" timeOffset="23074">24505 7184 0,'0'-24'15,"0"0"-15,25 0 16,-1 0-16,0-1 16,0 25-16,0-24 15,1 24-15,-25-24 16,24 24-16,-24 24 62</inkml:trace>
  <inkml:trace contextRef="#ctx0" brushRef="#br0" timeOffset="23245">24651 7547 0,'0'24'16,"0"1"-1,24-25 1,-24 24-16,24-24 16,-24 24-1</inkml:trace>
  <inkml:trace contextRef="#ctx0" brushRef="#br0" timeOffset="23405">24747 7862 0,'0'24'0,"-24"0"0,24 0 16,24-24 15,0 0-15,-24 25-16</inkml:trace>
  <inkml:trace contextRef="#ctx0" brushRef="#br0" timeOffset="23915">24239 8491 0,'0'-24'0,"24"-1"15,1 1-15,-1 0 16,0 0-16,24 0 0,-23 24 16,23-25-16,0 25 0,-23 0 15,23 0-15,-24 0 16,0 0-16,-24 25 0,0-1 16,0 0-16,0 0 15,-24 0-15,-24 25 0,24-25 16,-25 0-16,25 0 0,-24 0 15,-1-24-15,1 25 16,24-1-16,-1-24 0,1 0 16,24 24-16,24-24 15,1 24-15,23-24 16,-24 0-16,49 0 0,-25 0 16,1 0-16,23 0 15,1 0-15</inkml:trace>
  <inkml:trace contextRef="#ctx0" brushRef="#br0" timeOffset="24865">25086 8491 0,'0'-24'16,"-24"24"-16,24-25 16,-24 25-16,-1 0 0,1 0 15,0 0-15,0 0 16,24 25-1,-24-1-15,24 0 16,0 0-16,0 24 16,24-23-16,0-25 0,-24 24 15,24 0-15,0-24 0,1 24 16,-1-24-16,0 0 16,0-24-16,0 24 0,-24-24 15,25 0-15,-25-1 16,0 1-16,0 0 0,-25 0 15,1 0-15,0 0 0,0-1 16,0 25-16,-1-24 16,1 24-16,48-24 15,1 24-15,-1 0 16,0 0-16,24 0 16,1 0-16,-25 0 0,24 0 15,-24 0-15,25 24 16,-25-24-16,0 24 15,-24 1-15,0-1 16,-24-24-16,24 24 16,-24 0-16,24 0 0,-24-24 15,24 24-15,0 1 16,0-1-16,24 0 16,0-24-16,0 24 15,0-24-15,1 0 16,-1 0-16,0 0 0,0 0 15,0 0-15,1-24 16,-1 24-16,0-24 0,0 0 16,0-1-16,-24 1 15,0 0-15,-24-24 0,24 24 16,-48-1-16,24 1 0,-25 0 16,25 0-16,-24 24 0,23 0 15,1-24-15,0 24 16,0 0-16,48 0 15,0 0 1,0 24-16,1-24 16,-1 0-16,0 0 0,0 0 15,25 24-15,-25-24 16,0 0-16,0 0 0,0 24 16,1-24-16,-1 24 15,0-24-15,0 25 0,0-1 16,0 0-16,1 0 15,-1 0-15,0 0 16,-24 1-16,0-1 0,0 0 16,-24-24-1,24 24-15,24-24 16,0 0 0,25 0-16,-25 0 15,0-24-15,24 24 0,-23-24 16,-1 0-16,0-25 15,-24 25-15,0-24 0,-24-1 16,-25 25-16,1-24 0,-25 24 16,1-1-16,-25 1 15</inkml:trace>
  <inkml:trace contextRef="#ctx0" brushRef="#br0" timeOffset="209300">21917 5346 0,'0'-24'31,"0"0"-31,0-1 0,24 1 15,-24 0-15,24 24 16,-24-24-16,0 48 16,25 0-1,-25 0-15,0 25 16,0-25-16,0 24 0,0 1 16,0-1-16,0 0 15,0 1-15,0-1 0,24-24 16,-24 1-16,0-1 0,0 0 15,24-24-15,0 0 0,0-24 16,1 0-16,-1-1 16,24-23-16,0 0 0,1-25 15,-1 25-15,1-25 16,-1 25-16,0-1 0,-23 1 16,-1 24-16,0 0 0,0-1 15</inkml:trace>
  <inkml:trace contextRef="#ctx0" brushRef="#br0" timeOffset="209749">21965 6507 0,'0'24'16,"25"-48"0,-1 0-1,-24 0-15,24 24 16,-24-24-16,24 24 16,-24 24-1,0 0-15,0 0 16,0 24-16,0 1 0,0-1 15,0 1-15,-24-1 0,24 25 16,0-25-16,0 0 0,24-23 16,-24 23-16,24-24 15,-24 0-15,25 0 0,-1-24 16,24 0 0,0-48-16,1 0 15,-1 24-15,1-25 0,-1-23 16,0-1-16,1 25 15,-1-25-15,1 25 0,-1-1 16,-24 1-16,24 0 16,-23 23-16,23 25 0,-48-24 15,24 24-15</inkml:trace>
  <inkml:trace contextRef="#ctx0" brushRef="#br0" timeOffset="208430">21143 3749 0,'0'-24'0,"0"0"16,0 0-16,0 0 16,0-1-16,24 25 15,-24 25-15,0-1 32,24 24-32,-24 25 0,24-25 15,-24 1-15,25-25 16,-25 24-16,0-24 0,0 0 15,24-24-15,0-24 16,-24 0-16,24 0 16,0-24-16,25-1 0,23-72 15,-23 73 1,23-25-16,-23 25 0,23-25 16,-23 25-16,-1 24 0,0 0 15,1-1-15,-25 25 16,0 25-16</inkml:trace>
  <inkml:trace contextRef="#ctx0" brushRef="#br0" timeOffset="208850">21506 4499 0,'0'-24'0,"0"-24"15,24 24-15,-24-1 16,0 1-16,0 0 16,24 24-16,-24 24 15,0 0-15,0 1 16,0 23-16,0-24 0,0 24 15,0-23-15,0 23 16,0-24-16,0 0 0,24 1 16,1-1-16,-1-24 15,0 0-15,0 0 0,24 0 16,1-24-16,-1-1 0,25-23 16,-25 24-16,25-25 15,-1-23-15,-23 24 0,23-25 16,1 25-16,-25-1 15,-24 1-15,25 24 0,-25-1 16,0 1-16,-48 48 16</inkml:trace>
  <inkml:trace contextRef="#ctx0" brushRef="#br0" timeOffset="210946">21748 7644 0,'0'24'15,"24"0"48,-24 1-63,24-1 15,-24 0-15,24 24 16,0 49-16,-24-48 16,25-1-16,-25 0 0,24 1 15,-24-25-15,0 24 16,0-24-16,24 1 0,-24-1 16,0-48 15,24-1-16,-24 1-15,0 0 16,0 0-16,0-25 0,0 25 16,-24-24-16,24 24 0,-24-25 15,0 1-15,24 0 16,0-1-16,0 25 0,0-24 16,0-1-16,24 25 15,0 0-15,0 0 0,0-1 16,25 25-16,-25-24 0,24 24 15,1 0-15,-25 0 16,0 24-16,0 1 0,0-1 16,-24 0-16,0 0 0,-24 25 15,0-25-15,0 0 16,-24 0-16,23 0 0,-23 1 16,0-1-16,23-24 15,1 0-15,0 24 0,0-24 16,24-24-16</inkml:trace>
  <inkml:trace contextRef="#ctx0" brushRef="#br0" timeOffset="211521">22135 7717 0,'-24'24'15,"24"0"-15,24-24 16,-24-24 0,24 24-16,0-24 0,0-1 15,0 1-15,25 0 0,-1-24 16,1 23-16,-1-23 16,49-49-16,-25 25 15,-23-1-15,23 1 16,1-25-16,-1 0 0,1 0 15,0 1-15,-1-25 0,-23 24 16,23 0-16,1 0 16,-25 25-16,0-1 0,-23 1 15,-1 23-15,0 25 16,0 0-16,-24 0 0,24 24 47,1 24-47,-1-24 15,0 0-15,0 0 16,25 0-16,-25 0 16,0 0-16,24 0 0,-24-24 15,1 24-15,-1-25 16,-24 1-16,0 0 16</inkml:trace>
  <inkml:trace contextRef="#ctx0" brushRef="#br0" timeOffset="211836">23586 5878 0,'-24'-24'0,"24"0"0,0 0 16,0-1-16,0 1 15,24 24-15,-24-24 16,24 24-16,-24-24 0,25 24 16,-1 0-1,0 0-15,0 0 0,0 24 16,0 0-16,1-24 0,-1 24 16,24 1-16,-24 23 15,1-24-15,-1 25 0,0-1 16,-24-24-16,0 24 15,-48 1-15,-25-25 0,-48 24 16</inkml:trace>
  <inkml:trace contextRef="#ctx0" brushRef="#br0" timeOffset="18248">1984 9749 0,'0'-25'15,"0"1"-15,0 0 0,0 0 16,0 0-16,0-1 16,-24 25-16,0 0 15,-1 0-15,1 25 0,0-25 16,0 24-16,-24 0 15,23 0-15,1 0 0,0-24 16,24 25-16,0-1 16,0 0-16,24 0 15,0-24-15,1 24 0,-1-24 16,24 25-16,-24-25 16,25 0-16,-25 0 0,0 24 15,0-24-15,-24 24 16,0 0-1,-24 0-15,0 1 0,0-1 16,-25 0-16,25 0 16,-24 0-16,-1 0 0,25 1 15,0-25-15,0 24 0,0-24 16,-1 0-16,25-24 31,25 24-31,-25-25 16,24 25-16,0-24 0,0 24 15,-24-24-15,24 24 0,1 0 16,-1-24-16,0 24 16,0 0-1,-24 24-15,0 0 16,-24-24-16,0 24 16,24 1-16,-24-1 0,24 0 15,-25 0-15,25 0 16,0 1-16,0-1 0,0 24 15,0-24-15,25 1 16,-1-1-16,24 0 16,-24 0-16,25-24 0,-1 0 15,25 0-15,-25 0 0</inkml:trace>
  <inkml:trace contextRef="#ctx0" brushRef="#br0" timeOffset="19465">2734 10934 0,'0'-24'0,"0"0"15,24 24 1,-24-25-16,0 1 16,0 48 15,0 1-31,0-1 16,0 0-16,0 24 0,0 25 15,0-25-15,0 25 16,-24-25-16,24 1 0,0 23 15,0-23-15,0-25 0,0 24 16,0-24-16</inkml:trace>
  <inkml:trace contextRef="#ctx0" brushRef="#br0" timeOffset="19803">2686 11031 0,'-25'-49'0,"1"1"0,0 0 16,24-1-16,-24 1 0,24-1 15,0 1-15,0 24 16,24 0-16,0-1 0,0 1 16,25 24-16,-25 0 0,24 0 15,1 24-15,-1-24 16,-24 25-16,25 23 0,-25-24 15,0 25-15,-24-1 16,0-24-16,0 25 0,-24-1 16,0-24-16,-25 25 15,1-25-15,24 0 0,-25 0 16,1 0-16,24-24 0,-25 0 16,25 0-16,0 0 15,24-24 1</inkml:trace>
  <inkml:trace contextRef="#ctx0" brushRef="#br0" timeOffset="20223">2976 11055 0,'24'0'15,"0"0"1,0 0-16,1 0 15,-1 24-15,0-24 16,0 24-16,0 0 0,1 1 16,-25-1-16,24 0 15,-24 0-15,0 0 0,0 1 16,0-1 0,0 0-16,-24-24 0,-1 0 15,1-24 1,24 0-1,0-1-15,0 1 16,24-24-16,-24 24 16,25-1-16,-1 1 0,0 0 15,0 0-15,0 0 0,1 24 16,23 0-16,-24 0 16,0 24-16,0 0 15,1 0-15,-25 0 0,0 1 16,24 23-16,-24-24 15,0 0-15,0 1 16,-24-25 0</inkml:trace>
  <inkml:trace contextRef="#ctx0" brushRef="#br0" timeOffset="20653">3871 11103 0,'24'0'0,"-24"-24"16,0 0-1,0 0 1,0 0-16,-24 24 16,24-25-16,-24 25 15,0 0-15,-1 25 0,-23-25 16,24 24-16,0 0 0,-1 0 15,1 0-15,24 25 16,0-25-16,0 0 0,0 24 16,24-23-16,1-1 15,23 0-15,-24 0 0,25-24 16,-25 24-16,24-24 0,0 0 16,1 0-16</inkml:trace>
  <inkml:trace contextRef="#ctx0" brushRef="#br0" timeOffset="21033">4234 11200 0,'0'-24'47,"24"0"-16,0 24-16,0 0-15,1-25 16,-1 25-16,0-24 0,0 24 16,0 0-16,-24-24 15,24 0-15,-24 0 16,0 0-16,0-1 16,0 1-16,-24 24 15,0-24-15,0 24 0,0 0 16,0 0-16,-1 0 0,1 24 15,-24 0-15,24 25 0,24-25 16,-25 0-16,25 24 16,0-23-16,0 23 0,25-24 15,-1 0-15,0 1 16,0-25-16,0 24 0,25-24 16,-1 0-16,-24-24 0</inkml:trace>
  <inkml:trace contextRef="#ctx0" brushRef="#br0" timeOffset="21537">3460 10716 0,'0'-24'0,"0"48"79,-25-24-64,1 0 1,0 0-1,24-24 1,24 24 31,0 0-47,1 0 16,-25 24-16,24 0 15</inkml:trace>
  <inkml:trace contextRef="#ctx0" brushRef="#br0" timeOffset="26862">5105 10837 0,'-25'-24'0,"1"0"15,0 24-15,24-24 16,-24 24-16,24-25 31,24 25-31,0 25 16</inkml:trace>
  <inkml:trace contextRef="#ctx0" brushRef="#br0" timeOffset="27062">5032 11200 0,'0'24'0,"0"0"15,24-24 17,0 0-17,1 0 1</inkml:trace>
  <inkml:trace contextRef="#ctx0" brushRef="#br0" timeOffset="29457">6048 10619 0,'-24'0'16,"0"0"-16,-1 0 15,1 0-15,0 25 0,-24 23 16,24-24-16,-25 25 16,25-1-16,-49 73 15,49-73-15,24 25 0,0-25 16,0 1-16,0-25 16,24 24-16,1-24 0,23 1 15,-24-1-15,25-24 16,-25 0-16,24 0 0,0 0 15,-23 0-15,23-24 0,-24 24 16,0-25-16,-24 1 16,0 0-16,0 0 15,0 0-15,-24-1 0,24 1 16,-24 24-16,0-24 0,-25 24 16,25 0-16,0 0 0,0 0 15,0 24-15,24 0 16,-24-24-16,24 25 0,0-1 15,24-24-15,-24 24 16</inkml:trace>
  <inkml:trace contextRef="#ctx0" brushRef="#br0" timeOffset="29827">6483 10982 0,'25'-24'16,"-25"0"-16,0 0 0,0 0 15,0-1-15,-25 1 16,1 24-16,0 0 16,0 24-16,0 1 15,24-1-15,-24 24 16,24-24-16,0 25 0,24 23 16,-24-48-1,24 25-15,0-49 0,0 24 16,0 0-16,25-24 15,-25 0-15,0-24 0,25 24 16,-25-24-16,0 0 0,-24-1 16,24 1-16,-24-24 15,0 24-15,-24 0 0,0-1 16,0 1-16,-1 0 16,-23 0-16,0 24 15,23 0-15,1 0 0,0 24 16,0 0-1</inkml:trace>
  <inkml:trace contextRef="#ctx0" brushRef="#br0" timeOffset="30229">6943 10886 0,'0'-25'16,"24"25"-16,0 0 15,-24-24-15,-24 24 32,0 24-32,0 1 15,0-1-15,0 0 16,24 24-16,-25-23 16,25-1-16,0 24 15,0-24-15,25 0 0,-1 1 16,0-25-16,0 24 0,24-24 15,-23 0-15,23 0 0,0-24 16,1 24-16,-25-25 16,24 1-16,-23 0 0,-1 0 15,-24-24-15,0 23 16,0 1-16,-24 0 0,-1 0 16,1 0-16,0-1 15,-24 1-15,23 0 0,1 24 16,0 0-16,0 0 0,0 24 15,-1 0-15,25 1 16,0-1-16,0 0 16,0 0-16</inkml:trace>
  <inkml:trace contextRef="#ctx0" brushRef="#br0" timeOffset="30577">7571 10813 0,'24'0'0,"-24"-24"0,0 0 16,-24 24-1,0 0 1,0 0-16,24 24 0,-25 0 16,1 0-16,24 25 15,-24-25-15,24 0 0,0 24 16,0-23-16,24-1 15,0 24-15,25-24 0,-25-24 16,24 24-16,1-24 0,23 0 16,-23 0-16,23 0 15,-23 0-15,-25-24 0,24 0 16,-24 0-16,-24 0 0,0 0 16,0-25-16,-24 1 15,0 24-15,-24-25 0,-1 25 16,1 0-16,0 0 15,-25 24-15,0 0 0</inkml:trace>
  <inkml:trace contextRef="#ctx0" brushRef="#br0" timeOffset="31802">2057 12023 0,'0'-25'16,"0"1"0,0 0-16,0 0 0,24 24 15,0-24-15,0-1 0,0 25 16,1-24-16,-1 24 15,24-24-15,-24 24 0,25 0 16,-25 0-16,0 0 16,0 0-16,0 24 0,1-24 15,-1 24-15,-24 1 0,0-1 16,0 0 0,-24 0-16,-1 0 15,1 1-15,0-1 16,0 0-16,0 0 0,0 0 15,-1 0-15,1 1 0,0-1 16,24 0-16,-24-24 16,24 24-16,24 0 15,0-24-15,0 0 0,1 0 16,23 0-16,-24 0 16,24 0-16,-23 0 0,23-24 15,0 24-15,-23 0 16,-1-24-16,0 24 15,-24-24-15,-24 24 16,0 0 0,-1 0-16,1 0 15,0 0 1,0 0-16,24 24 0,-24-24 16,24 24-16,0 0 15,0 1-15,0-1 16,24 0-16,-24 0 0,24 0 15,-24 25-15,24-25 16,-24 49-16,0-49 16,0 0-16,0 0 15,-24 0-15,-24 0 0,23-24 16,-23 25-16,0-25 0,-1 0 16,1 0-16,0 0 15,-1-25-15,25 1 0,0 24 16</inkml:trace>
  <inkml:trace contextRef="#ctx0" brushRef="#br0" timeOffset="43162">10039 7862 0,'-24'-24'0,"24"-1"0,-24 1 16,0 0-1,0 24 1,0 0-16,-1 0 0,1 48 15,0-23-15,0 23 16,0 0-16,-1 1 16,25 23-16,0 1 0,25-25 15,-25 25-15,48-25 0,-24 1 16,25-1-16,-1 0 16,0-23-16,1-1 0,23-24 15</inkml:trace>
  <inkml:trace contextRef="#ctx0" brushRef="#br0" timeOffset="44507">11201 7983 0,'-25'0'16,"1"-24"-16,24-1 31,24 25-15,1 0-16,-1 0 0,24-24 15,-24 24-15,1 0 16,23 0-16,-24-24 0,0 24 16,1 0-16,-25-24 15,-25 24 1,1 0-16,0 0 16,0 0-1,0 0-15,24 24 0,-25 0 16,25 0-16,-24 49 15,24-49-15,0 24 16,0 1-16,0-1 0,24 1 16,-24-1-16,0-24 15,25 25-15,-25-25 0,0 0 16</inkml:trace>
  <inkml:trace contextRef="#ctx0" brushRef="#br0" timeOffset="45351">12725 7959 0,'-25'0'16,"25"-25"-16,-24 25 0,0 0 16,24 25-1,-24-25-15,24 24 0,0 0 16,-24-24-16,24 24 0,0 0 16,-25 25-16,25-25 15,0 0-15,0 0 0,25 0 16,-1 1-16,0-25 0,0 24 15,0-24-15,1 0 16,23-24-16,-24 24 0,0-25 16,-24 1-16,25 0 15,-25 0-15,0-25 0,0 25 16,-25 0-16,1 0 0,0 0 16,0 24-16,0-24 15,-1 24-15,1 0 0,0 0 16,24 24-16,-24-24 15,0 24-15,48 0 32,0-24-32</inkml:trace>
  <inkml:trace contextRef="#ctx0" brushRef="#br0" timeOffset="45723">13039 7910 0,'24'0'15,"-48"24"32,0 1-47,24-1 16,-24 0-16,24 24 16,0-24-16,0 25 15,0-1-15,0 1 16,24-25-16,0-24 0,0 24 15,0-24-15,1 0 0,-1 0 16,24 0-16,-24-24 16,1 24-16,23-49 0,-24 25 15,0 0-15,1-24 16,-25 23-16,0-23 0,0 24 16,0-24-16,-25 23 0,1 1 15,-24 24-15,24 0 16,-25 0-16,25 0 0,0 24 15,-25-24-15,49 25 16,-24-1-16,24 0 0</inkml:trace>
  <inkml:trace contextRef="#ctx0" brushRef="#br0" timeOffset="44708">11684 8128 0,'25'0'16,"-1"-24"-1,24 24-15,1-25 0,-1 25 16,0-24-16,1 24 15,-1 0-15,-24-24 0,0 24 16</inkml:trace>
  <inkml:trace contextRef="#ctx0" brushRef="#br0" timeOffset="44966">12241 7934 0,'0'-24'0,"0"0"16,-24 24-16,24-24 15,0 48 1,0 0 0,0 0-16,0 1 0,24 23 15,-24 0-15,0-24 16,0 25-16,24-1 0,-24 1 15,0-1-15,0-24 16,0 0-16,0 1 0</inkml:trace>
  <inkml:trace contextRef="#ctx0" brushRef="#br0" timeOffset="43610">10523 7910 0,'0'-24'32,"0"0"-17,24 48 32,-24 0-47,0 25 0,0-1 16,25 0-16,-25 1 0,0-1 15,0 0 1,0 1-16,24-1 0,-24 1 0,0-25 16,0 24-16</inkml:trace>
  <inkml:trace contextRef="#ctx0" brushRef="#br0" timeOffset="43982">10547 8152 0,'-24'-24'0,"48"24"31,-24-24-31,25 24 0,-1 0 16,24-25-16,-24 25 16,25 0-16,-25-24 0,24 24 15,-23 0-15,23-24 0,-24 24 16,0-24-16,-24 0 15,0 0 1,0-1-16,0 1 16,-24 0-16,24 48 47,0 25-47,0-25 0,0 24 15,0 0-15,0 1 16,0-1-16,0 1 0,0-1 15,24-24-15,-24 25 0,0-25 16,25 0-16,-25 0 16,0 0-16</inkml:trace>
  <inkml:trace contextRef="#ctx0" brushRef="#br0" timeOffset="41486">7475 8104 0,'0'-25'16,"0"1"-16,0 0 15,24 24 1,-24 24 0,0 0-16,25 1 15,-25 23-15,0 0 0,24-23 16,-24 23-16,0 0 15,0 1-15,0-1 0,0 1 16,0-25-16,0 0 0,0 0 16,0 0-16</inkml:trace>
  <inkml:trace contextRef="#ctx0" brushRef="#br0" timeOffset="41744">7524 8273 0,'0'-48'16,"-25"-25"-16,25 25 15,-24-25-15,24 1 0,-24 23 16,24-23-16,0 23 0,24 1 16,-24 24-16,24-25 15,25 25-15,-1 24 0,1 0 16,-1 0-16,0 0 16,1 24-16,-25 0 0,24 1 15,-23 23-15,-25 0 0,0-23 16,-25 23-16,1 0 15,0-23-15,-24 23 0,-1-24 16,1 0-16,24 0 16,-25 1-16,25-25 0,24 24 15</inkml:trace>
  <inkml:trace contextRef="#ctx0" brushRef="#br0" timeOffset="42056">7887 8128 0,'24'0'0,"0"0"63,-24 24-63,24-24 0,0 24 16,0 0-16,1 1 0,-1-1 15,0-24-15,-24 24 16,0 0-16,0 0 0,0 1 15,0-1-15,-24-24 16,0 0-16,-1 0 16,25-24-16,0-1 15,0-23 1,0 24-16,25 0 0,-1-1 16,0-23-16,24 24 15,-23 24-15,-1-24 0,0-1 16,24 25-16</inkml:trace>
  <inkml:trace contextRef="#ctx0" brushRef="#br0" timeOffset="42826">8443 8031 0,'24'0'16,"-24"24"0,-24-24-1,24 24-15,-24 1 16,24-1-1,0 0-15,0 0 0,0 0 16,0 25-16,0-25 0,0 24 16,0-23-16,0-1 15,24 0-15,0 0 0,0 0 16,0 1-16,1-25 0,-1 0 16,0 0-16,0 0 15,0-25-15,1 1 0,-25 0 16,0 0-16,0-25 15,0 25-15,0 0 0,-25-24 16,1 23-16,0 1 16,0 0-16,0 0 0,-1 0 15,50 24 17,-1 0-32,24 0 15,1 0-15,-1 0 0,0-25 16,1 25-16,-1 0 15,-24 0-15,25 0 0,-25 0 16,0 0-16,0-24 16,-48 24 15,24 24-31,-24 1 16,0-1-1,24 0-15,0 0 16,0 0-16,0 1 0,0 23 15,0-24-15,24 0 16,-24 1-16,24-1 0,0 0 16,0-24-16,1 0 15,-1-24-15,0 24 16,0-24-16,0-1 0,1 1 16,-1-24-16,0 24 0,-24-25 15,0-23-15,0 23 16,0-23-16,-24 23 0,24-23 15,-24-1-15,-1 25 16,25-1-16,-24 1 0,24 24 16,0 48-1,0 49 1,24-25-16,-24 25 0,25-25 16,-25 25-16,24-1 15,-24 1-15,24-1 0,0 1 16,-24-25-16,24 49 15,1-49-15</inkml:trace>
  <inkml:trace contextRef="#ctx0" brushRef="#br0" timeOffset="46892">13716 7934 0,'-24'0'15,"0"0"17,24 25-17,0-1-15,0 0 16,0 0-16,0 0 15,0 0-15,24 1 0,0-1 16,1 0-16,47 0 16,-48-24-1,1 0-15,23 0 0,-24-24 16,0 24-16,1-24 16,-1 0-16,-24-1 15,24 25-15,-24-24 0,0 0 16,-24 0-16,24 0 15,-24 0-15,-1 24 0,1-25 16,0 25-16,0-24 16,0 24-16,-1 0 0,1 0 15,0 24-15,0-24 0,24 25 16,-24-1-16</inkml:trace>
  <inkml:trace contextRef="#ctx0" brushRef="#br0" timeOffset="47286">14394 7692 0,'0'-24'0,"0"0"0,-24 24 16,24-24-16,0 0 0,0-1 15,24 1 1,0 48-16,0 1 15,0-1-15,1 24 16,23 25-16,-24-25 0,24 25 16,-23-1-16,-1 1 0,-24 24 15,0-49-15,-24 25 16,-25-25-16,1 25 0,-49-49 16,25 24-16,-1-24 15</inkml:trace>
  <inkml:trace contextRef="#ctx0" brushRef="#br0" timeOffset="48620">8274 8733 0,'0'24'31,"0"0"-15,-25 0-16,1 0 16,-24 25-16,-1-1 0,1 25 15,-49-25-15,25 25 16,-49-1-16,24 1 0,-24-25 15,24 25-15,1-25 16,-1 1-16,24-25 0,25 24 16,-1-24-16,1 0 0,24 1 15</inkml:trace>
  <inkml:trace contextRef="#ctx0" brushRef="#br0" timeOffset="48938">7088 9313 0,'0'-24'16,"0"48"31,0 0-47,0 1 15,0 23 1,-48 49 0,48-49-16,-24-24 0,24 0 15,-25 25-15,25-25 0,0 0 16,25 0-16,-1-24 16,0 0-16,24 25 15,1-25-15,-1 0 0,25 0 16,-1-25-16,25 25 15</inkml:trace>
  <inkml:trace contextRef="#ctx0" brushRef="#br0" timeOffset="49804">5758 11490 0,'-24'25'0,"-1"-25"16,50 0-1,-1 0 1,24 0-16,25 0 0,-1-25 16,49 25-16,0 0 15,24-24-15,0 24 0,25-24 16,-25 24-16,0 0 16,-24 0-16,-24 0 0,0 0 15,-49 0-15,0 0 0,-23 0 16</inkml:trace>
  <inkml:trace contextRef="#ctx0" brushRef="#br0" timeOffset="89107">7064 6410 0,'-24'0'16,"0"0"-1,24-24-15,24 24 16,0 0-16,24 0 16,-23-24-16,23 24 15,0 0-15,1-24 0,-1 24 16,-24 0-16,25 0 15,-49-24-15,-24 24 16,-25-25 0,1 25-1,24 0-15,-25 0 0,25 0 16,0 25-16,24-1 16,0 0-16,0 0 0,0 25 15,0-1-15,24 0 0,-24 1 16,24 23-16,0-23 15,-24-1-15,25 0 0,-25 1 16,0-1-16,24 25 16,-24-49-16</inkml:trace>
  <inkml:trace contextRef="#ctx0" brushRef="#br0" timeOffset="89427">7741 6193 0,'0'-25'0,"-24"1"0,24 0 16,24 48 15,1 0-31,23 1 0,-24-1 15,25 24-15,23 1 0,-24-1 16,1 0-16,-1 1 16,1 23-16,-1 1 0,0-25 15,-23 25-15,-25-1 16,0-23-16,0 23 0,-25-23 16,-23-1-16,-25 0 15,1-23-15,-25 23 0,0-48 16</inkml:trace>
  <inkml:trace contextRef="#ctx0" brushRef="#br0" timeOffset="10349">49 7402 0,'0'-24'0,"0"0"16,0 0-1,0-1-15,0 50 32,0-1-32,-24 0 15,24 24-15,-25 1 16,25 23-16,0-23 0,0 23 16,0 1-16,0-1 0,25-23 15,-1 23-15,0-23 16,24-25-16,1 0 0,-1 0 15,1 0-15,-1-24 0,0 0 16,1-24-16,-1 0 16,0 0-16,-23 0 0,-1-25 15,0 1-15,-24-25 0,0 25 16,0-25-16,0 1 16,-24 23-16,24-23 0,-24 24 15,24 23-15,-25-23 16,1 24-16,24 48 31,24 0-15</inkml:trace>
  <inkml:trace contextRef="#ctx0" brushRef="#br0" timeOffset="10809">775 7499 0,'0'24'15,"0"0"1,0 0 0,0 1-16,0 23 15,0-24-15,0 25 16,0-1-16,24 0 0,-24 1 16,0-25-16,0 24 15,0-23-15,0-1 0,24 0 16,-24 0-16,0-48 31,-24 0-31,24 0 16,-24-25-16,24-23 0,-25 23 15,25-23-15,0-1 16,-24-24-16,24 25 0,0-1 16,0 1-16,24 23 15,-24 1-15,25 24 0,-1-1 16,24 25-16,-24 25 15,0-1-15,25 0 0,-25 24 16,0-23-16,0 23 0,-24 0 16,25 1-16,-25-1 15,-25 0-15,1-23 0,0 23 16,0-48-16,0 24 16,-25 0-16,25-24 0,0 0 15,-24 0-15,23-24 0,1 0 16,24 0-16</inkml:trace>
  <inkml:trace contextRef="#ctx0" brushRef="#br0" timeOffset="12657">3992 7039 0,'-24'-24'0,"-1"24"16,1 0-16,0 0 0,0 0 15,0 24-15,0 0 16,-25 25-16,25-25 0,0 24 15,0 25-15,24-25 0,0 25 16,0-25-16,24 25 16,0-25-16,0 25 0,25-25 15,-1 1-15,0-25 16,25 24-16,-25-24 0,1-24 16,-1 0-16,0 0 15</inkml:trace>
  <inkml:trace contextRef="#ctx0" brushRef="#br0" timeOffset="12808">3823 7475 0,'-73'0'16,"49"0"-16,0 0 0,48 0 16,0-24-16,24 24 15,1 0-15,-1-25 0,25 25 16,-25 0-16</inkml:trace>
  <inkml:trace contextRef="#ctx0" brushRef="#br0" timeOffset="11351">1379 7426 0,'0'-24'0,"0"0"16,0 48 15,0 0-15,0 1-16,24 23 16,-24-24-16,0 24 0,25 1 15,-25-1-15,0 1 16,24-1-16,-24 0 0,24-23 15,-24-1-15,0 0 0,0 0 16,0-48 0,0 0-1,-24 0-15,24-25 16,-24 1-16,24-1 0,-25 1 16,1-25-16,24 1 0,-24-1 15,24 1-15,-24 23 16,24-23-16,0 23 0,24 1 15,-24 24-15,24 0 16,25 24-16,-25 0 0,24 24 16,1 0-16,-1 0 0,0 25 15,1-1-15,-1 0 16,-24 1-16,25 23 0,-49-23 16,0 23-16,0-23 15,0-1-15,-49 25 0,1-25 16,0-24-16,-1 25 15,1-25-15,-25 0 0,25-24 16,-1 0-16,25 0 0,0 0 16</inkml:trace>
  <inkml:trace contextRef="#ctx0" brushRef="#br0" timeOffset="11789">2032 7354 0,'0'-24'16,"25"24"-1,-1 24 17,-24 24-32,24-24 15,-24 25-15,24-25 0,-24 24 16,24 1-16,-24 23 15,25-48-15,-25 1 16,0-1-16,0 0 0,0-48 31,0-49-15,-25 1-16,25 23 16,0-23-16,0-1 0,0 1 15,0-1-15,0 25 16,25-1-16,-1 1 0,0 24 15,0 24-15,0 0 0,1 0 16,23 24-16,-24 0 16,24 24-16,-23-23 0,23 23 15,-24 0-15,0 1 0,1-1 16,-1 1-16,-24-1 16,0 0-16,0 1 15,0-25-15</inkml:trace>
  <inkml:trace contextRef="#ctx0" brushRef="#br0" timeOffset="11992">2323 7596 0,'-24'0'15,"24"-25"-15,-25 1 0,25 0 16,25 24-1,-1-24-15,0 0 16,73 0-16,-49-1 0,25 1 16,-1 24-16,-23-24 0,23 24 15</inkml:trace>
  <inkml:trace contextRef="#ctx0" brushRef="#br0" timeOffset="12194">2927 7257 0,'-24'-24'0,"0"24"0,0-24 16,24-1-16,0 1 15,24 24 17,24 0-32,-23 0 0,23 0 15,-24 0-15,25 0 0,-1 0 16,0 0-16,-23-24 15,23 24-15</inkml:trace>
  <inkml:trace contextRef="#ctx0" brushRef="#br0" timeOffset="12369">3169 7112 0,'-24'0'16,"0"0"-16,0 0 16,0 0-16,-1 0 0,25 24 31,0 24-31,0-23 0,25 23 15,-1 0-15,-24 25 0,24-25 16,0 25-16,-24-1 0,24-23 16,-24 23-16,0-23 15,25-25-15</inkml:trace>
  <inkml:trace contextRef="#ctx0" brushRef="#br0" timeOffset="13990">1283 8587 0,'0'-24'16,"0"0"-1,24 24 1,0 0 0,0 24-16,0 25 15,0-25-15,1 24 0,-1 25 16,0-25-16,0 25 16,0-25-16,1 25 0,-25-25 15,0 25-15,0-25 0,0-24 16,-25 25-16,1-25 15,-24 0-15,-1 0 0,1 0 16,0-24-16,-1 0 16,1 0-16,0-24 0,-1-24 15</inkml:trace>
  <inkml:trace contextRef="#ctx0" brushRef="#br0" timeOffset="14150">1137 8370 0,'25'-24'16,"-1"24"-1,-24-25-15,24 25 32</inkml:trace>
  <inkml:trace contextRef="#ctx0" brushRef="#br0" timeOffset="14558">1645 8539 0,'0'24'46,"0"0"-30,25 1-16,-25-1 16,24 0-16,0 49 15,0-49-15,0 24 0,1-24 16,-1 25-16,0-25 0,24 0 16,-24-24-16,1 0 15,-1 0-15,24 0 0,-24 0 16,1-24-16,-1 0 15,0 0-15,-24-1 0,24-23 16,-24 24-16,0-25 0,0 1 16,0 24-16,-24 0 15,24-25-15,-24 25 0,24 0 16,-24 24-16,24 24 47</inkml:trace>
  <inkml:trace contextRef="#ctx0" brushRef="#br0" timeOffset="14913">2468 8563 0,'24'0'0,"-24"-24"16,24 0-16,-24 0 15,24 24-15,-24-24 0,-24-1 32,0 25-32,0 0 15,0 25-15,-1-25 0,1 24 16,0 0-16,0 0 16,24 0-16,0 0 15,24-24-15,0 25 16,0-1-16,25 0 0,-25-24 15,24 24-15,1 0 0,-25-24 16,0 25-16,0-1 16,-24 0-16,0 0 15,-24 0-15,0 1 16,0-1-16,-25 0 0,25-24 16,-24 0-16,24 0 15,-1 0-15</inkml:trace>
  <inkml:trace contextRef="#ctx0" brushRef="#br0" timeOffset="15131">2758 8297 0,'0'-24'16,"24"24"-16,-24-24 0,25 24 31,-25 24-31,24 0 16,-24 25-16,24-25 0,0 24 15,0 1-15,0-1 16,1 0-16,-25 1 0,24-1 16,0 0-16,-24 1 0,24-25 15,-24 24-15,24-23 16</inkml:trace>
  <inkml:trace contextRef="#ctx0" brushRef="#br0" timeOffset="15279">2758 8587 0,'0'-24'0,"0"0"0,0 0 16,24 0-1,1 0-15,-1 24 0,24 0 16,0-25-16,1 25 16,23 0-16,-23 0 0</inkml:trace>
  <inkml:trace contextRef="#ctx0" brushRef="#br0" timeOffset="15521">3750 8321 0,'-24'0'16,"24"25"-1,0 23 1,24-24-16,-24 25 16,24-1-16,0-24 0,1 24 15,-25 25-15,24-49 0,0 25 16,0-1-16,-24-24 16</inkml:trace>
  <inkml:trace contextRef="#ctx0" brushRef="#br0" timeOffset="15808">3363 8370 0,'-48'-49'0,"23"-23"16,1 23-16,24 25 15,0-24-15,24-1 0,25 25 16,-1 0-16,0 0 0,25 24 15,0-24-15,96 24 16,-72 24-16,-25 0 16,1 0-16,-25 0 0,1 25 15,-25-25-15,-24 24 16,0 1-16,-24-25 0,-25 24 16,1-23-16,-1 23 15,1-24-15,-24 0 0,23-24 16,25 25-16</inkml:trace>
  <inkml:trace contextRef="#ctx0" brushRef="#br0" timeOffset="16235">4064 8394 0,'0'-24'31,"25"0"-16,23 24 1,0 0-16,1 0 0,-1 0 16,1 24-16,-1-24 0,-24 24 15,24 0-15,-23 0 0,-1 1 16,-24-1-16,0 0 16,-24 0-16,-1 24 15,1-48-15,0 25 16,0-25-16,0 0 15,24-25-15,0 1 16,0 0-16,24 24 16,-24-24-16,24 0 15,0 0-15,0-1 0,1 25 16,-1-24-16,0 24 16,0 0-16,0 0 15,1 0-15,-1 24 0,0 1 16,0-1-16,0 0 15,-24 0-15,25 0 0,-25 0 16,0 1 0,-25-25-16</inkml:trace>
  <inkml:trace contextRef="#ctx0" brushRef="#br0" timeOffset="16383">4718 8128 0,'0'-24'0,"0"48"31,0 0-15</inkml:trace>
  <inkml:trace contextRef="#ctx0" brushRef="#br0" timeOffset="16671">5177 8418 0,'24'-24'0,"-24"0"16,-24 24 0,0-24-1,0 24-15,0 0 0,-1 0 16,1 0-16,0 24 0,0-24 15,0 24-15,-25 0 16,49 25-16,-24-25 16,24 0-16,0 0 15,24 0-15,0 0 0,1 1 16,23-1-16,-24 0 0,25-24 16,-1 24-16,25-24 15,-25 0-15,0-24 0</inkml:trace>
  <inkml:trace contextRef="#ctx0" brushRef="#br0" timeOffset="17037">5467 8467 0,'-24'0'0,"0"24"15,48-24 16,0 0-15,1-24-16,-1 24 16,0 0-16,0-25 15,25 25-15,-49-24 16,24 0-16,0 24 0,0-24 16,-24 0-16,0-1 0,0 1 15,0 0 1,-24 24-16,0-24 0,-25 24 15,25 0-15,-24 24 0,24 0 16,-25 0-16,1 1 16,24-1-16,0 24 0,24-24 15,0 25-15,0-25 0,24 0 16,24 24-16,25-23 16,-25-25-16,49 24 0,-25-24 15</inkml:trace>
  <inkml:trace contextRef="#ctx0" brushRef="#br0" timeOffset="87746">4887 6676 0,'24'-24'0,"-24"0"16,24 0 0,-24 0-16,24-1 15,-48 25 1,0 0 0,24 49-16,-24-25 0,0 24 15,0 1-15,-1 23 0,25 1 16,0 0-16,0-1 15,0 1-15,25-1 0,-1 1 16,24-25-16,0 1 16,1-1-16,-1 0 0,1-23 15,-1-25-15</inkml:trace>
  <inkml:trace contextRef="#ctx0" brushRef="#br0" timeOffset="88033">5613 6725 0,'-25'-24'0,"1"-1"16,24 50 15,0-1-31,0 0 0,0 0 15,0 25-15,0-1 16,24-24-16,-24 25 0,25-1 16,-25-24-16,24 24 0,-24-23 15,0-1-15,24 0 16,-24 0-16,0 0 0,24-24 16,-24 25-16</inkml:trace>
  <inkml:trace contextRef="#ctx0" brushRef="#br0" timeOffset="88291">5637 6894 0,'-24'-48'0,"24"-25"16,-25 1-16,25-1 0,0 0 15,0 25-15,0 0 16,0-25-16,25 49 0,-1-24 16,24 23-16,1 25 15,-1 0-15,0 0 0,1 0 16,-25 25-16,24-1 0,1 0 15,-25 0-15,0 25 16,-24-25-16,0 24 0,-24-24 16,0 25-16,-1-25 15,-23 0-15,-24 24 0,23-23 16,1-25-16,-1 24 16,1-24-16,24 24 0,0-24 15,-1 0-15</inkml:trace>
  <inkml:trace contextRef="#ctx0" brushRef="#br0" timeOffset="88708">6338 6483 0,'-24'0'15,"0"0"1,0 24 0,24 0-16,-24 0 0,24 25 15,0-1-15,0 1 0,0-1 16,0 0-16,24 1 16,0-1-16,0 1 0,0-25 15,1 0-15,23 0 16,0 0-16,-24-24 0,25 0 15,-1 0-15,1 0 0,-25-24 16,0 0-16,24 0 16,-48-25-16,25 1 0,-25 0 15,0-1-15,-25 1 16,25-25-16,-24 25 0,0-1 16,0 1-16,24 24 0,-24 0 15,24 0-15,-25 24 16,25 24 15</inkml:trace>
  <inkml:trace contextRef="#ctx0" brushRef="#br0" timeOffset="101212">8346 13958 0,'0'-24'0,"-24"24"16,24-25-1,-24 25 16,0 0 32,-1 0-47,1 25-16,0-25 15,0 0 1,0 24-16,-1-24 15,25 24-15,0 0 16,0 0 0,0 1-1,0 47 1,0-48-16,25 25 0,-25-25 0,0 24 16,24 1-16,0-25 15,0 0-15,0 24 0,1-23 16,23-25-16,0 24 15,1-24-15,-1 0 0,0 0 16,1 0-16</inkml:trace>
  <inkml:trace contextRef="#ctx0" brushRef="#br0" timeOffset="101466">8612 13837 0,'0'-24'16,"-24"24"-16,48 0 15,0 48 1,-24-24 0,25 25-16,-1-1 0,0 0 15,-24 1-15,24-1 0,-24 0 16,0 1-16,24-1 15,-24 1-15,0-25 0,0 24 16</inkml:trace>
  <inkml:trace contextRef="#ctx0" brushRef="#br0" timeOffset="101802">8661 14127 0,'0'-24'16,"0"0"-16,24 24 31,-24-24-31,24 24 0,0 0 16,25 0-16,-25 0 0,0 0 15,0 0-15,0-25 16,1 25-16,-1 0 0,0-24 16,-24 0-16,0-24 15,0 23-15,0 1 16,0 0-16,0 0 0,0 0 15,0-1-15,0 1 16,0 48-16,0 25 16,0-1-16,24 1 15,-24-1-15,24 0 16,-24 25-16,24-25 0,-24 1 16,25-1-16,-25 0 15,24-23-15,-24 23 0,24-48 16</inkml:trace>
  <inkml:trace contextRef="#ctx0" brushRef="#br0" timeOffset="102076">9072 13498 0,'-24'0'15,"48"24"1,0 1-16,24-1 16,1 0-16,-1 24 15,25 1-15,-25 23 0,25-23 16,-1 23-16,1 25 16,-25-24-16,1-1 0,-25 25 15,-24-25-15,-24 1 0,-25 0 16,1-1-16,-49-23 15,0-1-15,-24 0 0</inkml:trace>
  <inkml:trace contextRef="#ctx0" brushRef="#br0" timeOffset="95547">4911 12942 0,'0'-24'0,"-24"24"0,24-25 16,-24 25-16,0 0 16,24 25 15,24-1-16,0 0-15,-24 0 16,24 25-16,0-25 0,-24 24 16,24-24-16,-24 25 15,25-1-15,-25-24 0,24 25 16,-24-25-16,0 0 0,0 0 16,0 0-16,0 1 15,0-1-15</inkml:trace>
  <inkml:trace contextRef="#ctx0" brushRef="#br0" timeOffset="95859">5177 12942 0,'0'-24'16,"-24"24"0,24-25-16,0 50 47,0-1-47,0 24 15,24-24-15,0 1 16,-24 23-16,25 0 0,-1-24 15,0 25-15,0-1 0,-24-24 16,24 25-16,-24-25 16,0 0-16,0 0 0</inkml:trace>
  <inkml:trace contextRef="#ctx0" brushRef="#br0" timeOffset="96101">4669 13256 0,'-48'0'16,"24"0"-1,48 24 1,0-24 0,0 25-1,25-1-15,-25-24 0,24 24 16,1 0-16,-1-24 0,0 24 15,-24-24-15,25 25 16,-1-25-16,-24 0 0,1 24 16</inkml:trace>
  <inkml:trace contextRef="#ctx0" brushRef="#br0" timeOffset="96465">5564 13305 0,'24'-25'15,"1"1"-15,-1 24 16,-24-24-16,0 0 16,-24 24-1,-1 0 1,1 24 0,0-24-16,0 24 15,0-24-15,-25 24 0,25 1 16,0-1-16,-24 0 15,23-24-15,1 24 0,0 0 16,0-24-16,0 25 16,24-1-16,-25-24 0,25 24 15,0 0-15,-24-24 16</inkml:trace>
  <inkml:trace contextRef="#ctx0" brushRef="#br0" timeOffset="99049">6145 14030 0,'-24'25'31,"24"-1"-16,0 24-15,0 0 16,0 1-16,0-1 0,0 25 16,0-25-16,0 25 15,24-1-15,-24-23 0,24 23 16,0-23-16,0-1 0,-24-24 16,25 0-16,23 1 15,-24-1-15,0-24 0</inkml:trace>
  <inkml:trace contextRef="#ctx0" brushRef="#br0" timeOffset="99306">6604 14175 0,'0'-24'15,"0"0"-15,0 0 16,0 48 0,0 0-1,0 0-15,25 25 0,-25-1 16,24 1-16,-24-1 16,24 0-16,-24 25 0,0-25 15,24 1-15,-24-25 16,0 24-16</inkml:trace>
  <inkml:trace contextRef="#ctx0" brushRef="#br0" timeOffset="99618">6508 14055 0,'-25'-97'0,"25"0"16,-24 0-16,24 0 0,0 25 15,0-25-15,49 49 16,-25-1-16,24 1 0,1 24 16,23 24-16,-23 0 0,23 24 15,-23 24-15,-1-23 16,0 47-16,1-23 0,-25 23 16,-24 1-16,0-25 15,-24 25-15,-1-1 0,-23-23 16,24-1-16,-49 0 0,25 1 15,0-25-15,-25 0 16,49 0-16,-25 0 0,25-24 16,0 0-16,24-24 15</inkml:trace>
  <inkml:trace contextRef="#ctx0" brushRef="#br0" timeOffset="100091">7064 14127 0,'0'24'31,"0"0"-15,0 1-1,0 23-15,0-24 0,0 25 16,0-25-16,0 24 0,0-24 16,0 1-16,0-1 15,0 0-15,0 0 0,0-48 32,0 0-17,0 0-15,0-1 0,0-23 16,0 0-16,0-1 15,0-23-15,0 23 0,0-23 16,0 23-16,24 25 16,-24-24-16,0 24 0,24 24 15,1 0-15,-25 24 0,48 0 16,-24 24-16,0-23 16,1 23-16,-1 0 0,24 25 15,-24-25-15,1 1 16,-1-1-16,-24-24 0,24 25 15,0-25-15,-24 24 0,0-24 16</inkml:trace>
  <inkml:trace contextRef="#ctx0" brushRef="#br0" timeOffset="100277">7088 14393 0,'-24'0'0,"0"-24"15,0 24-15,-1-24 16,25 0 0,25 24-16,23-25 15,-24 25-15,25-24 16,-1 24-16,25-24 0,-1 24 16,1-24-16</inkml:trace>
  <inkml:trace contextRef="#ctx0" brushRef="#br0" timeOffset="100463">7499 14079 0,'-24'0'0,"0"-24"0,0 24 16,0 0-16,24-25 0,0 1 16,24 24-1,0-24-15,24 24 0,-23 0 16,23-24-16,0 24 0,1 0 15,-1 0-15,1 0 16</inkml:trace>
  <inkml:trace contextRef="#ctx0" brushRef="#br0" timeOffset="100630">7717 13934 0,'-24'0'0,"0"0"0,0 0 15,24 24 1,0 0-1,0 24-15,0-23 0,24 23 16,-24 0-16,24 1 0,0 23 16,0-23-16,-24-1 15,25 0-15,-25-23 0,24-1 16</inkml:trace>
  <inkml:trace contextRef="#ctx0" brushRef="#br0" timeOffset="152336">5129 14417 0,'0'-24'0,"0"0"0,0 0 16,0 0 15,24 24 1,0 24-17,0 0 1,1 0-1,-25 0-15,24 1 0,-24-1 16,0 0-16,24-24 16,-24 24-16,24 0 15,0-24-15,1-24 16,-1 24-16,24-48 16,-24 24-16,25-25 0,23 1 15,-23-1-15,-1 1 16,25 0-16,-25 23 0,-24-23 15,25 24-15,-25 0 16,-24 0-16</inkml:trace>
  <inkml:trace contextRef="#ctx0" brushRef="#br0" timeOffset="152713">5177 14635 0,'-24'-24'16,"24"0"15,24 24-31,0-24 16,1 24-1,-1 0-15,0 0 16,0 0-16,-24 24 16,24 0-16,-24 0 15,0 0 1,25 0 0,-1-24-1,24 0-15,0-24 16,1 0-16,23-24 0,1-1 15,0 25-15,23-24 16,-23-1-16</inkml:trace>
  <inkml:trace contextRef="#ctx0" brushRef="#br0" timeOffset="52673">9822 11007 0,'24'0'0,"0"0"15,0 0-15,1 0 16,-1 0 15,0 0-31,0 0 16,0 0-16,0-25 0,25 25 15,-25 0-15,49 0 16,-25-24-16,25 24 0,-1 0 16,1 0-16,23-24 15,1 24-15,0 0 0,0 0 16,0 0-16,-1 0 0,-23 0 15,24 24-15,-1-24 16,1 0-16,0 0 0,0 24 16,-1-24-16,1 0 15,24 0-15,-24 0 0,24 0 16,0 0-16,0 0 0,24 0 16,-24 0-16,0 0 15,24 0-15,-24 0 0,0 25 16,0-25-16,24 0 15,-24 0-15,0 0 0,24 0 16,-24 0-16,24 24 0,-24-24 16,24 0-16,25 0 15,-25 0-15,24 0 0,0 24 16,1-24-16,-1 0 0,0 0 16,1 0-16,-1 24 15,-48-24-15,24 0 0,-24 0 16,-24 0-16,24 0 15,-24 24-15,-25-24 0,25 0 16,-25 0-16,-23 0 16,23 0-16,-23 0 15,-25 0-15,-48 0 16,0 0 0,-1 0-16,1 0 15,0 0-15,48 24 31,0 1-15,1-1 0,-25 0-16,0 0 0,24 0 15,-24 1-15,0-1 16,0 48-16,0-23 16,0-1-16,0 1 0,0 23 15,24-24-15,-24 1 16,0 23-16,0-23 0,0 23 15,24 1-15,-24-25 0,0 25 16,-24-1-16,24 1 16,-24-25-16,0 25 0,24 0 15,-25-25-15,1 0 16,0 1-16,24-25 0,-24 0 16,24 0-16,0 0 0,0 1 15,24-25 1,0 0-16,0 0 15,1 0 1,-1 0-16,0 0 0,0 0 16,0-25-16,1 25 0,23 0 15,-24 0-15,49 0 16,-1 0-16,1-24 0,48 24 16,0 0-16,0 0 15,24 0-15,24 0 0,0 0 16,-23 0-16,23 24 15,-24-24-15,0 0 0,-24 0 16,0 0-16,-24 0 0,-25 0 16,1 0-16,-25 0 15,1 0-15,-25 0 0,-24-24 16,-24 24 0,24-24-1,-24 24-15,-1 0 0</inkml:trace>
  <inkml:trace contextRef="#ctx0" brushRef="#br0" timeOffset="53024">18917 12385 0,'-24'0'16,"48"0"15,1 0-15,-1 0-16,0 25 15,0-25-15,25 24 0,-1 0 16,0 0-16,1-24 15,-1 49-15,0-25 0,1 0 16,-25 0-16,24 0 16,-48 25-16,0-25 0,0 24 15,-24-24-15,-24 1 0,-25-1 16,-24 0-16,-23 0 16,-1 0-16</inkml:trace>
  <inkml:trace contextRef="#ctx0" brushRef="#br0" timeOffset="162846">8636 9652 0,'0'-24'15,"-24"24"1,24-25 0,-24 25-16,24-24 31,24 24 16,0 0-47,1 0 0,-1 0 15,24 0-15,1-24 16,-1 24-16,-24 0 0,25 0 16,-1 0-16,-24 0 15,0 0-15,-24 24 0,24-24 16,1 24-1,-25 1 1,0-1-16,0 24 16,0-24-16,24 25 15,-24-25-15,0 24 0,24 25 16,-24-25-16,24 25 0,-24-25 16,24 25-16,-24-1 15,0 1-15,0 0 0,25-1 16,-25-23-16,0 23 15,24-24-15,-24 25 0,0-25 16,24 1-16,-24-1 0,0 1 16,24-1-16,-24 0 15,0 1-15,0-25 0,24 24 16,-24 1-16,0-25 16,25 24-16,-25-24 0,0 1 15,0-1-15,24 0 0,-24 0 16,0 0-1,0 1 1,-24-25 0,-1 24-1,-23-24-15,0 24 0,23 0 16,-47-24-16,23 24 16,1 1-16,0-25 0,-1 24 15,1 0-15,0-24 0,-1 24 16,1-24-16,24 24 15,-1-24-15,1 0 0,0 0 16</inkml:trace>
  <inkml:trace contextRef="#ctx0" brushRef="#br0" timeOffset="164041">9919 10257 0,'0'-25'0,"0"1"16,-25 24-16,25-24 15,-24 0-15,0 0 16,24-1-16,-24 25 0,0-24 16,-1 24-16,1 0 15,0 0-15,0 24 0,0-24 16,-1 25-16,1 23 15,0-24-15,0 25 0,0-25 16,24 24-16,-25 1 0,25-25 16,0 24-16,25-24 15,-25 1-15,24-1 0,-24 0 16,24-24-16,0 0 16,0 0-16,1 0 0,-1 0 15,0-24-15,-24 0 16,24-1-16,0 1 0,-24-24 15,0 24-15,0-1 0,0-23 16,0 24-16,0 0 0,0-1 16,0 50-1,0-1 1,25 0 0,-25 0-16,24 0 0,-24 1 15,24-25-15,0 24 16,0 0-16,1-24 0,-1 24 15,0-24-15,24 0 0,1-24 16,-1 0 0,-24 0-16,0 24 0,1-49 15,-1 25-15,-24 0 16,0-25-16,0 25 0,0-24 16,0-1-16,-24 1 0,-1-24 15,25 47-15,-24-23 16,0 0-16,24 23 0,-24 25 15,0 0 1,24 25-16,0-1 16,-25 24-16,25 1 0,0-1 15,0 0-15,25 1 16,-25-1-16,24 0 0,0-23 16,0 23-16,25-24 0,-25 0 15,24-24-15,1 25 16,-1-25-16,0 0 0,1 0 15,-1-25-15,0 1 16,-23 0-16,23 0 0,-24-25 16,0 1-16,-24 0 0,25-1 15,-25 1-15,-25-25 16,25 25-16,-24 0 0,0-1 16,24 1-16,-24 24 15,24-1-15,-24 25 0,-1 25 16,1 23-1,24-24-15,0 25 16,0-1-16,0 0 0,0 1 16,24-1-16,1 25 15,-1-25-15,24-24 0,-24 25 16,1-25-16,-1 0 0,0 0 16,24 0-16,-23-24 15,-1 0-15</inkml:trace>
  <inkml:trace contextRef="#ctx0" brushRef="#br0" timeOffset="164621">11176 9555 0,'-24'0'0,"0"-24"0,-24 24 15,23-24-15,1 0 0,-24-1 16,0 1-16,-25 24 16,0-24-16,1 24 0,-25 0 15,0 0-15,-24 24 16,0 0-16,-24 1 0,0-1 16,24 24-16,-24 0 0,24 25 15,0 0-15,0-1 16,49 1-16,-1-1 0,0 25 15,49 0-15,0 0 0,0-25 16,24 25-16,0 0 16,24-25-16,24 25 0,1-24 15,-1-1-15,25-23 16,-1-1-16,25 0 0,0 1 16,0-25-16,24 0 0,0-24 15,-1 0-15,1 0 16,0 0-16,25-24 0,-1 0 15,0 0-15,-24-25 16,24 1-16,-24-25 0,0 25 16,-24-25-16,-1-24 0,-23 25 15,-1-25-15,-23 0 16,-25 1-16,0-25 0,0 24 16,-24 0-16,-24 0 0,0 25 15,0-25-15,-49 49 16,1-25-16,-25 25 0,0-1 15,-24 25-15,-24-24 16,0 48-16,0-24 16,0 24-16,-25 0 0,25 24 15,0 0-15</inkml:trace>
  <inkml:trace contextRef="#ctx0" brushRef="#br0" timeOffset="195518">11902 8636 0,'0'-24'0,"24"-1"31,1 25-31,-1-24 16,24 24-16,0 0 15,25-24-15,0 24 0,23 0 16,-23-24-16,24 24 16,-1 0-16,1 0 0,-24 0 15,-1 0-15,-23 0 0,-1 0 16,-24 0-16</inkml:trace>
  <inkml:trace contextRef="#ctx0" brushRef="#br0" timeOffset="195717">12459 8660 0,'-25'24'0,"1"0"15,0-24-15,0 0 16,24 25 0,24-1-16,0 0 15,0-24 1,25 24-16,-1 0 0,25 1 15,-25-1-15,49-24 16,-25 0-16,1 0 0</inkml:trace>
  <inkml:trace contextRef="#ctx0" brushRef="#br0" timeOffset="216352">557 8321 0,'0'25'0,"-24"-25"0,48 0 31,0 0-16,24 0-15,1 0 0,-1-25 16,49 25-16,24-24 0,24 0 16,24 0-16,49 0 15,24-25-15,24 25 0,0-24 16,24 23-16,1-23 16,-25 24-16,0 0 0,-48 0 15,-1-1-15,-23 1 16,-49 24-16,-24-24 0,0 24 15,-49 0-15,-23 0 0,-1-24 16</inkml:trace>
  <inkml:trace contextRef="#ctx0" brushRef="#br0" timeOffset="216678">1113 8491 0,'-24'0'16,"24"-24"-16,48 24 0,1-25 16,48 1-16,23 0 15,26 0-15,23-25 0,49 25 16,-1-24-16,1-1 0,48 25 16,-24-24-16,0 24 15,0-1-15,0 1 0,-49 0 16</inkml:trace>
  <inkml:trace contextRef="#ctx0" brushRef="#br0" timeOffset="193461">18651 532 0,'-24'-48'16,"0"23"-16,0 25 0,24-24 16,-24 24-16,24 24 15,0 1 1,0 23-16,0-24 16,0 25-16,24 23 15,0-23-15,-24 23 0,24-23 16,-24 23-16,0-48 15,24 25-15,-24-25 0,0 0 16</inkml:trace>
  <inkml:trace contextRef="#ctx0" brushRef="#br0" timeOffset="193773">18724 726 0,'24'-25'0,"0"1"16,0 0-16,1 24 15,-1 0-15,-24 24 16,-24 0-16,-1 25 16,1-25-16,0 0 0,0 0 15,-25 1-15,25-1 0,0-24 16,0 24-16,24-48 31,24 24-15,0-24-16,0-1 0,25 25 15,-1 0-15,-24 0 16,25 0-16,-1 0 0,1 25 16,-25-1-16,24 0 0,-24 0 15,1 24-15,-1-23 16,0-1-16,0 0 0,-24 0 16</inkml:trace>
  <inkml:trace contextRef="#ctx0" brushRef="#br0" timeOffset="194617">19329 1040 0,'0'-24'0,"0"0"0,0-25 15,0 25-15,0 0 16,0 0-16,0 0 0,-25-1 16,25 1-1,0 0 16,25 24-15,-25-24-16,24 24 16,0-24-16,0-1 15,0 1-15,-24 0 16,0 0-16,0 0 0,-24-1 16,0 1-16,-24 24 15,23-24-15,1 24 0,-24 0 16,24 0-16,-1 24 15,1 0-15,24 25 0,-24-25 16,24 24-16,0 1 0,24 23 16,0-23-16,1-1 15,-1 0-15,0-23 0,24 23 16,-23-24-16,23-24 16,0 0-16,1 0 0,-25 0 15,24-24-15,1 0 0,-25 0 16,0-1-16,0 1 15,0-24-15,1 0 0,-25 23 16,24-23-16,-24 0 0,0-1 16,0 25-16,0 0 15,0 0-15,0-1 0,0 74 47,24-1-31,-24-24-16,24-24 0,0 25 15,1-25-15,-1 24 0,0-24 16,0 0-16,0-24 16,1 24-16,-1-25 15,0 1 1,-24 0-16,24 24 16,0-24-16,1 48 31,-25 0-31,24 73 15,0-24-15,0-1 16,-24 1-16,24-1 0,-24 25 16,24-24-16,-24-25 0,0 25 15,0-25-15,-24-24 16,24 0-16,-24-24 0,-24 0 16,24 0-16,-1-24 0,1 0 15,24-24-15,0-1 16,0 1-16,49-25 0,-1 1 15,0 23-15,25-23 16,-1 23-16,-23 1 0,-1 24 16,1 24-16,-25 24 15,-24 24-15</inkml:trace>
  <inkml:trace contextRef="#ctx0" brushRef="#br0" timeOffset="175769">4887 3628 0,'0'-24'16,"-24"24"-16,0-24 16,-1 24-1,1 0 1,0 24-16,24 0 16,-24 1-16,0-1 0,-1 0 15,1 24-15,0 1 16,24-1-16,-24 25 0,24-25 15,0 25-15,24-25 0,0 0 16,0 1-16,1-25 16,-1 0-16,24 0 0,1-24 15,-25 0-15,24 0 16,0-24-16,-23 0 0,23 0 16,-24-25-16,0 25 0,1-24 15,-25-1-15,0 1 16,-25 0-16,1-1 0,0 1 15,0 0-15,-25-1 0,25 25 16,0 0-16,-24 24 16,24-24-16,-1 24 0,1 0 15,24 24 1,0 0-16</inkml:trace>
  <inkml:trace contextRef="#ctx0" brushRef="#br0" timeOffset="176144">5226 3725 0,'-25'0'16,"25"24"-16,-24-24 15,48 25 1,1-25-16,-1 24 15,0 0-15,0 24 16,0-23-16,1 23 0,-1 0 16,0-24-16,0 25 15,0-25-15,0 0 0,1 0 16,-25 1-16,24-25 0,-24-25 16,24 1-1,-24 0-15,0 0 0,24-25 16,-24 1-16,0 0 15,0-1-15,0 1 16,24 0-16,-24-1 0,0 25 16,0 0-16,0 0 0,0-1 15,25 50 17</inkml:trace>
  <inkml:trace contextRef="#ctx0" brushRef="#br0" timeOffset="176532">5903 3774 0,'-24'0'0,"48"0"63,0 0-48,0 0-15,0 0 16,1 0-16,-1 0 16,0-25-16,0 1 15,-24 0 1,0 0-16,-24 0 16,0 24-16,0-25 15,-25 25-15,25 0 16,-24 25-16,24-1 15,-1 0-15,1 0 0,24 0 16,0 25-16,0-25 16,24 24-16,1-23 0,-1 23 15,24-24-15,0 0 16,1 0-16,-1-24 0,1 0 16,-1 0-16,-24 0 15</inkml:trace>
  <inkml:trace contextRef="#ctx0" brushRef="#br0" timeOffset="178317">6338 3701 0,'0'-24'16,"-24"0"-1,24-1-15,24 1 16,1 24-16,-1 0 16,0 0-1,0 0-15,0 24 0,0-24 16,1 25-16,23-1 16,-24 0-16,0 0 0,1 0 15,-25 1-15,24-1 0,-24 0 16,0 0-16,-24-24 15,-1 24 1,1-24 0,0-24-16,0 24 15,0-24-15,24 0 0,0 0 0,0-25 16,0 25-16,24 0 16,0-25-16,0 25 0,25 0 15,-25 0-15,0 0 0,0 24 16,0 0-16,1 0 15</inkml:trace>
  <inkml:trace contextRef="#ctx0" brushRef="#br0" timeOffset="178578">6991 3387 0,'0'-25'0,"-24"1"16,24 0 0,0 48-1,0 0-15,0 1 16,24 23-16,-24-24 16,25 24-16,-25 25 0,24-25 15,-24 1-15,24 23 0,-24-23 16,0-1-16,24-24 15,-24 25-15,24-25 0</inkml:trace>
  <inkml:trace contextRef="#ctx0" brushRef="#br0" timeOffset="179030">7499 3653 0,'0'-25'15,"0"1"-15,0 0 0,0 0 16,-24 24-16,24-24 16,-24 24-16,0 0 0,0 0 15,0 0-15,-1 0 16,-23 0-16,24 24 0,0 0 16,-1 0-16,1 0 15,0 1-15,24-1 0,0 0 16,0 0-16,0 0 15,24 1-15,0-25 16,1 24-16,-1-24 16,24 0-16,-24 0 15,1 0-15,-1-24 0,0 24 16,0 0-16,0-25 0,-24 1 16,24 24-16,-24-24 15,0 0-15,0 0 0,25 24 16,-25-25-16,0 50 31,24-1-15,-24 0-16,24 0 15,-24 0-15,24-24 0,0 25 16,1-25 0,-1 0-16,0-25 0</inkml:trace>
  <inkml:trace contextRef="#ctx0" brushRef="#br0" timeOffset="179474">7838 3435 0,'0'-48'0,"-24"23"16,24-23-16,-24 24 15,0 0-15,24-1 0,-25 25 16,1 0 0,24 25-16,0-1 15,0 0-15,24 24 0,-24 1 16,25-1-16,-1 0 15,0 1-15,-24-1 0,24 25 16,0-25-16,1 1 16,-1-1-16,0 0 0,-24 1 15,24-25-15,-24 24 0,24-24 16,-24 1-16,24-25 16,-24-25-1,-24 1 1,24-24-16,-24 0 0,0-1 15,0-23-15,0 23 0,-1-23 16,25-1-16,-24 25 16,24-1-16,0 1 0,24 0 15,1 23-15,-1 25 16,24 0-16,0 0 0,1 25 16,-25-25-16,24 24 0,1 0 15,-25 24-15,0-24 16,-24 1-16,0-1 0,0 0 15,-48 0-15,-1 0 0,1-24 16,-49 25-16,25-25 16</inkml:trace>
  <inkml:trace contextRef="#ctx0" brushRef="#br0" timeOffset="180672">5032 4838 0,'-24'-24'15,"24"0"1,-24 24-16,24-25 16,-25 25-16,25 25 31,0-1-31,0 0 15,0 24-15,25-23 0,-25 23 16,24 0-16,0 1 16,0-25-16,-24 24 0,49-24 15,-25 1-15,0-1 16,0 0-16,0 0 0,25-24 16,-25 0-16,24 0 15,-23 0-15,-1-24 0,0 0 16,0 0-16,0-25 0,-24 1 15,0-1-15,0 1 16,0 0-16,0-25 0,0 25 16,-24-1-16,24 25 0,-24-24 15,0 48-15,24-24 16,-24 24-16,-1 24 16,25 0-1,0 0-15</inkml:trace>
  <inkml:trace contextRef="#ctx0" brushRef="#br0" timeOffset="181150">5734 4717 0,'-25'0'15,"1"0"1,24 24 15,0 0-31,0 1 0,24-1 16,1 24-16,-25 1 15,24-1-15,0 0 0,-24-24 16,24 25-16,0-1 16,-24-24-16,0 1 0,25-1 15,-25 0-15,0 0 16,0-48-1,0 0-15,-25 0 16,25-1-16,0 1 0,0-24 16,-24-1-16,24 1 15,0-24-15,0 23 0,0-23 16,0-1-16,24 25 16,-24-1-16,25 1 15,-1 24-15,0-1 0,24 1 16,-24 24-16,1 0 0,-1 24 15,-24 1-15,24-1 0,-24 0 16,0 0-16,-24 0 16,24 1-16,-24 23 0,-1-24 15,-23 0-15,24-24 16,0 25-16,0-1 0,-1-24 16,1 24-16</inkml:trace>
  <inkml:trace contextRef="#ctx0" brushRef="#br0" timeOffset="181660">6387 4669 0,'0'-25'15,"-24"25"1,24 25 0,0-1-1,0 24-15,0-24 16,0 25-16,0-25 0,0 24 16,0 1-16,0-25 15,24 0-15,-24 0 0,0 0 16,0 1-16,0-50 31,0 1-31,0-24 16,-24 24-16,24-25 15,0-23-15,0 23 0,0-23 16,0-1-16,24 25 0,-24-25 16,24 25-16,-24 0 15,24 23-15,0 1 0,0 24 16,1 24-16,-1-24 15,0 49-15,0-25 0,25 24 16,-25 1-16,0-1 0,0 0 16,0 1-16,1-1 15,-25 1-15,24-1 0,-24-24 16,24 0-16,-24 1 16,24-25-16,-24 24 0</inkml:trace>
  <inkml:trace contextRef="#ctx0" brushRef="#br0" timeOffset="182297">6725 4886 0,'25'0'0,"-1"25"16,0-25-16,0 24 31,-24 0-31,0 0 16,-24-24-1,24 24-15,-24 0 0,0-24 16,-1 25-16,-23-1 0,24-24 16,-25 0-16,1 24 15,0-24-15,-1 0 0,1 0 16,0 0-16,23 0 0,-23 0 16,24 0-16,0 0 15,-1 0-15</inkml:trace>
  <inkml:trace contextRef="#ctx0" brushRef="#br0" timeOffset="182812">6991 4669 0,'0'-25'0,"-24"25"16,24 25 15,0-1-15,0 0-16,0 0 0,0 25 15,24-1-15,-24-24 16,0 25-16,0-25 0,0 24 15,0-24-15,25 0 0,-25 1 16,0-50 15,0 1-31,0 0 16,0 0-16,0-24 0,0 23 16,0-23-16,0-25 0,0 25 15,0-25-15,24 1 16,-24 23-16,0 1 0,24 0 15,-24-1-15,24 25 16,0 24-16,1 0 0,-1 24 16,0 1-16,49 71 15,-49-47-15,24 23 16,-24-23-16,1 23 0,-1-23 16,0 23-16,0-23 15,0-1-15,-24-24 0,0 24 16,0-23-16,0-1 0</inkml:trace>
  <inkml:trace contextRef="#ctx0" brushRef="#br0" timeOffset="182998">7161 4838 0,'-24'-24'16,"-1"24"-16,1 0 15,0 0-15,24-24 16,24 24-1,25-25 1,-25 25-16,0-24 0,24 24 16,1-24-16,-1 24 15,1-24-15,-1 0 0</inkml:trace>
  <inkml:trace contextRef="#ctx0" brushRef="#br0" timeOffset="183196">7499 4548 0,'-24'-25'15,"0"25"-15,0 0 16,48 0 15,0 0-31,0 0 16,97-24 0,-48 0-1,-25 24-15,1-24 0,-1 24 0,1-24 16,-25 24-16,24-24 15</inkml:trace>
  <inkml:trace contextRef="#ctx0" brushRef="#br0" timeOffset="183370">7862 4306 0,'-48'-24'15,"24"-1"-15,-25 25 16,25-24-16,0 24 16,24 24-16,0 1 0,0-1 15,0 24-15,24 1 16,0-1-16,-24 0 0,25 25 15,-1-25-15,-24 1 0,24-1 16,-24 0-16,0 1 16,24-25-16,-24 0 0,0 0 15,24 1-15</inkml:trace>
  <inkml:trace contextRef="#ctx0" brushRef="#br0" timeOffset="183665">8443 4354 0,'0'-24'0,"24"-24"15,-24 23 1,0 1-16,0 0 0,-24 24 16,0 0-1,0 0-15,-1 24 0,1 0 16,0 25-16,0-1 0,0-24 15,24 25-15,-25 23 16,25-23-16,0-1 16,25 0-16,-1 1 0,0-25 15,0 24-15,0-23 0,25-1 16,-25 0-16,24-24 0,-24 0 16,25 0-16,-25 0 15,0 0-15</inkml:trace>
  <inkml:trace contextRef="#ctx0" brushRef="#br0" timeOffset="183819">8515 4669 0,'-48'-25'0,"0"25"16,-1-24-16,25 24 15,-24 0-15,24 0 0,24-24 16,24 24 0,0 0-16,24 0 15,1 0-15,23-24 0,-23 24 16,23-24-16,1 24 15,-25-25-15</inkml:trace>
  <inkml:trace contextRef="#ctx0" brushRef="#br0" timeOffset="184486">6411 4523 0,'-24'0'0,"0"0"16,-1 0-16,1 0 15,0 0 1,0 0-16,0 0 16,-1 0-1,50-24 32,-1 24-47,0 0 0,0-24 16,25 24-16,-25-24 15</inkml:trace>
  <inkml:trace contextRef="#ctx0" brushRef="#br0" timeOffset="191576">16111 750 0,'0'-49'16,"0"1"-16,0 24 0,-24-25 15,0 49-15,0 0 16,0 0-16,-1 25 16,1-1-16,0 24 15,0 1-15,0-25 0,24 48 16,0-23-16,0-1 0,0 0 16,0 1-16,24-25 0,0 24 15,0-23-15,0-1 16,25 0-16,-1-24 0,0 24 15,1-24-15</inkml:trace>
  <inkml:trace contextRef="#ctx0" brushRef="#br0" timeOffset="191756">16232 871 0,'-48'-24'16,"24"-1"-16,-25 1 15,25 24-15,0-24 0,0 24 16,24-24-16,24 24 31,24 0-31,1 0 0,-1 0 16,0-24-16,25 24 15,0 0-15,-1-25 0,1 1 16</inkml:trace>
  <inkml:trace contextRef="#ctx0" brushRef="#br0" timeOffset="192068">16716 580 0,'0'-24'0,"-24"0"16,0 24-1,-1 0-15,1-24 0,0 24 16,0 0-16,24-24 31,24 24-31,0 0 0,0-25 16,1 25-16,-1 0 16,0-24-16,0 24 15,0 0-15,25 0 16,-73 0-1,-1 0 1,1 0-16,0 24 16,0-24-16,0 25 0,-1-1 15,1 0-15,24 24 0,-24 1 16,24-1-16,0 25 16,0-1-16,0 1 0,24-1 15,-24 1-15,24-25 0,1 1 16,-1-1-16,-24-24 15</inkml:trace>
  <inkml:trace contextRef="#ctx0" brushRef="#br0" timeOffset="192450">17393 605 0,'0'-25'16,"0"1"-16,-24 0 0,0 0 15,0 24 1,-25-24-16,25 24 0,0 0 16,-24 0-16,23 0 15,1 0-15,0 24 0,0-24 16,0 24-16,24 0 15,24 0 1,-24 1-16,24-1 0,0 0 16,0 24-16,25-23 15,-25 23-15,0 0 0,0-23 16,1-1-16,-1 24 0,-24-24 16,24 0-16,-24 1 15,0-1-15,-24 0 0,0-24 16,-1 24-16,1-24 15,0 0-15</inkml:trace>
  <inkml:trace contextRef="#ctx0" brushRef="#br0" timeOffset="192636">17539 798 0,'24'-24'0,"24"0"0,-24 0 15,0-1-15,-24 1 0,25 24 16,-1 24-1,-24 1 1,0-1-16,0 0 0,24 0 16,-24 25-16,0-25 15,24 0-15,-24 0 0,24 0 16,-24 0-16</inkml:trace>
  <inkml:trace contextRef="#ctx0" brushRef="#br0" timeOffset="192811">17732 508 0,'-24'-49'15,"0"25"-15,-1 0 0,25 0 16,0 0-16,0 0 16,25 24-1,-25 24 1,24 0-16,0-24 0</inkml:trace>
  <inkml:trace contextRef="#ctx0" brushRef="#br0" timeOffset="172186">4572 2274 0,'0'-24'16,"0"48"31,0 0-47,0 0 15,25 25-15,-25-1 16,24 73-16,0-49 16,-24 1-16,24-25 0,-24 25 15,0-25-15,0 1 16,24-1-16,-24-24 0</inkml:trace>
  <inkml:trace contextRef="#ctx0" brushRef="#br0" timeOffset="172714">4113 2419 0,'-49'-48'0,"25"-1"16,0 1-16,0-1 0,0 1 15,24 0-15,0-1 16,24 25-16,0-24 0,0-1 16,25 25-16,-1 0 15,25 0-15,23 0 0,-23-1 16,48 25-16,-24 0 15,-1 25-15,1-25 0,0 48 16,0-24-16,-49 49 0,25-25 16,-25 25-16,-24-1 15,-24 1-15,0-1 0,0 1 16,-24-1-16,0 1 0,-25-25 16,1 25-16,-25-49 15,25 25-15,0-25 0,-49 0 16,24-24-1,73-24 1,0 0-16,25-1 0,-1 1 16,24-24-16,-24 24 15,25 24-15,-1-25 0,0 25 16,25 25-16,-25-25 16,1 48-16,-1-24 0,1 25 15,-1-1-15,-24 0 0,25 1 16,-25-25-16,48 48 15,-48-47-15,1-1 16,-1 0-16</inkml:trace>
  <inkml:trace contextRef="#ctx0" brushRef="#br0" timeOffset="173148">5709 2661 0,'-24'0'0,"0"0"16,0 24-16,0-24 16,-1 0-16,50 0 31,-1 0-15,0-24-16,0 24 15,0 0-15,25 0 0,-25 0 16,0-24-16,25 24 0,-25-25 15,0 25-15,-24-24 0,24 24 16,-24-24-16,0 0 16,0 0-16,-24 24 0,24-25 15,-24 1-15,0 0 16,-1 0-16,1 24 0,-24 0 16,24-24-16,-1 24 15,-23 0-15,24 24 0,0 0 16,24 0-16,-25 0 0,25 25 15,0-25-15,0 24 16,25 1-16,-1-1 0,0-24 16,0 25-16,25-25 15,-25 0-15,24 0 0,1 1 16,-25-25-16,24 0 0,0 0 16</inkml:trace>
  <inkml:trace contextRef="#ctx0" brushRef="#br0" timeOffset="173561">6435 2516 0,'0'-25'15,"0"-23"-15,-24 24 0,0 0 0,24 0 16,-24-1-16,-1 25 16,1 0-16,0 0 0,0 0 15,-25 0-15,25 25 0,0-1 16,0 0-16,0 0 15,24 0-15,-25 0 0,25 25 16,-24-25-16,24 0 0,0 25 16,0-25-16,24 0 15,-24 0-15,25 0 0,-1 1 16,0-25 0,0 0-16,0 0 0,25-25 15,-25 25-15,-24-24 16,24 0-16,0 0 0,1 0 15,-25-25-15,0 25 0,0 0 16,24 0-16,-24-1 16,0 50-1,24-1 1,-24 24-16,24-24 16,-24 1-16,24 23 0,0-24 15,1 0-15,-1 1 0,0-1 16,24-24-16</inkml:trace>
  <inkml:trace contextRef="#ctx0" brushRef="#br0" timeOffset="174092">7088 2516 0,'0'-25'15,"24"-23"-15,-24 24 0,0 0 16,-24 0-16,24-1 0,-24 1 15,0 0-15,0 24 16,-1 0-16,1 0 0,-24 0 16,24 0-16,0 0 15,-25 24-15,25 0 0,0 25 16,24-25-16,-24 0 0,24 24 16,0-23-16,0-1 15,0 24-15,24-24 0,0 1 16,0-1-16,0-24 0,1 24 15,23-24-15,-24 0 16,0 0-16,25-24 0,-25 24 16,0-24-16,0-25 0,0 25 15,1-24-15,-25-1 16,0 1-16,0-25 0,0 25 16,0-25-16,-25 25 15,25-25-15,-24 25 0,24 0 16,0-1-16,0 25 0,0 0 15,-24 24-15,24 24 32,0 0-32,0 0 0,0 25 15,0-1-15,24 1 0,-24 23 16,24-23-16,-24 23 16,25-23-16,-1 23 0,0-24 15,24 25-15,-23-25 0,-1-23 16,0 23-16,0-24 15,0 0-15,1 1 0,-1-25 16</inkml:trace>
  <inkml:trace contextRef="#ctx0" brushRef="#br0" timeOffset="156535">6169 629 0,'0'-24'31,"-24"24"-15,24 24-16,0 0 15,0 0 1,0 0-16,0 1 0,24-1 16,-24 24-16,0 1 15,0-1-15,0-24 0,0 24 16,0 1-16,0-1 16,-24-24-16,24 25 0,0-25 15,-24 0-15,24 0 0,0 1 16,0-1-1,0-48 1,0-1 0,0-23-16,24 0 15,-24-1-15,0 1 0,24-1 16,-24-23-16,0-1 16,0 1-16,0 23 0,0-23 15,0 23-15,0 1 0,0 24 16,24 0-16,-24-1 15,24 25-15,1 0 16,-1 25-16,0-25 16,0 24-16,0 0 0,1 24 15,-1-23-15,0 23 0,0 0 16,0-23-16,0 23 16,1 0-16,-25 1 0,24-25 15,-24 24-15,0-24 0,0 1 16,0-1-16,0 0 15,0-48 17,0 0-32,0-1 15,0-23-15,0 0 16,0-1-16,24 1 0,-24 0 16,24-1-16,0 1 15,1-1-15,-1 25 0,0 0 16,24 24-16,-23 0 0,-1 0 15,0 24-15,0 0 16,0 25-16,1-1 0,-1 25 16,0-25-16,-24 25 0,0-1 15,24-23-15,-24 23 16,0-23-16,24-1 0,-24-24 16,0 25-16,24-25 15</inkml:trace>
  <inkml:trace contextRef="#ctx0" brushRef="#br0" timeOffset="156857">7451 580 0,'-48'-48'31,"48"24"-31,-24 24 16,-1-24-16,1 24 0,0 0 16,0 24-1,0 0-15,-1 0 0,1 25 16,0-1-16,0 25 0,24-25 16,-24 25-16,24-25 15,0 24-15,0-23 0,24-1 16,0-24-16,0 25 15,25-25-15,-1 0 0,0-24 16,1 0-16,-1 0 0,-24 0 16,25-24-16</inkml:trace>
  <inkml:trace contextRef="#ctx0" brushRef="#br0" timeOffset="156989">7403 822 0,'-24'-24'15,"-1"24"-15,1 0 0,48 0 32,1-24-32,23 24 15</inkml:trace>
  <inkml:trace contextRef="#ctx0" brushRef="#br0" timeOffset="157570">7741 629 0,'25'0'0,"-25"-24"0,0-1 15,0 1-15,0 0 16,-25 24 0,25 24-1,0 0-15,0 1 16,0 23-16,25 25 16,-25-1-16,0-23 0,24-1 15,-24 0-15,0 1 16,0-1-16,0-24 0,0 0 15,0 1-15,24-1 16,-24 0-16,0-48 16,-24 0-1,24-1 1,0-23-16,0 0 0,0-1 16,0-23-16,0 23 15,0-23-15,0-1 0,0 1 16,24 23-16,-24 1 0,24-1 15,0 25-15,1 0 16,-1 24-16,0 0 0,0 0 16,24 0-16,-23 24 0,-1 0 15,0 25-15,0-25 16,0 0-16,-24 0 0,0 25 16,0-25-16,-24 0 15,0 25-15,0-25 0,0 0 16,-25 0-16,25 0 0,-24 1 15,24-25-15,-1 24 16,1-24-16,0 0 16,48 24-1,25 0 1,-25 0-16,24 0 0,-24 1 16,25-1-16,-25 0 15,24 24-15,-24-23 0,1-25 16,-1 24-16,0 0 15,0-24-15</inkml:trace>
  <inkml:trace contextRef="#ctx0" brushRef="#br0" timeOffset="158033">8467 508 0,'0'-24'0,"0"-1"0,-24 25 16,24-24-16,-24 24 31,24 24-31,-24-24 0,-1 25 16,25-1-16,-24 24 16,0 1-16,0-25 0,24 24 15,0 1-15,0 23 16,0-23-16,0-1 0,0-24 15,24 24-15,0-23 0,0-1 16,1 0-16,-1 0 16,0-24-16,0 0 0,24 0 15,-23 0-15,-1-24 16,0 0-16,-24 0 16,24-25-1,-24 1-15,0 24 0,0 0 16,0-1-16,0 1 15,0 48 1,0 1-16,0-1 0,0 0 16,0 24-16,0 1 0,0-25 15,0 24-15,24 1 16,-24-25-16,25 0 0,-1 0 16,-24 0-16,24-24 15</inkml:trace>
  <inkml:trace contextRef="#ctx0" brushRef="#br0" timeOffset="158354">9120 532 0,'0'-24'0,"-24"24"16,24-24-16,-24-1 15,24 1-15,-24 24 16,-1 0-16,25 24 16,-24 1-1,0-1-15,24 24 0,-24-24 16,24 25-16,-24-1 16,24 1-16,0 23 0,0-23 15,0 23-15,24-24 0,0 1 16,-24-1-16,48 1 15,-23-25-15,-1 0 0,0 0 16,24 0-16,1-24 16,-25 0-16</inkml:trace>
  <inkml:trace contextRef="#ctx0" brushRef="#br0" timeOffset="158554">8975 871 0,'-24'0'0,"0"0"16,0 0 0,48 0-1,0-24-15,0 24 0,24-25 16,1 25-16,23-24 16,-23 0-16,-1 24 0,1-24 15,-1 24-15,-24 0 16</inkml:trace>
  <inkml:trace contextRef="#ctx0" brushRef="#br0" timeOffset="169935">5830 169 0,'0'-24'0,"-24"24"0,0 0 15,0 24 1,24 0-16,-49 1 16,1 96-16,0-49 0,23 25 15,-23 0-15,48 24 16,0-25-16,0 1 0,0 0 16,48 0-16,1-25 0,23-23 15,1 23 1,24-23-16,-1-25 0</inkml:trace>
  <inkml:trace contextRef="#ctx0" brushRef="#br0" timeOffset="170410">9556 0 0,'0'24'0,"24"0"15,0-24-15,24 24 16,25 1-16,0-1 16,23 24-16,25 25 0,-24-1 15,0 1-15,-25 24 0,-23-1 16,-49 25-16,-24 0 16,-73-24-16,-24 24 0,-48-24 15</inkml:trace>
  <inkml:trace contextRef="#ctx0" brushRef="#br0" timeOffset="185479">4621 847 0,'0'-25'15,"0"1"1,-24 24-16,-1-24 15,25 48 17,0 0-32,0 1 15,25-25-15,-25 24 0,24 0 16,0-24 0,0-24-1,0 0-15,1-1 16,23-23-16,0 0 0,25-25 15,-1 0-15,25 1 16,0 23-16,0-23 0,24 24 16,-25 23-16</inkml:trace>
  <inkml:trace contextRef="#ctx0" brushRef="#br0" timeOffset="190266">8007 2201 0,'0'-24'16,"25"24"31,-1 0-47,24 0 15,73-24-15,-24 24 16,0 0-16,48-24 0,48 24 15,1-25-15,48 1 16,24 24-16,24-24 0,25 0 16,23 0-16,25-1 0,0 1 15,0 0-15,0 0 16,-25 24-16,1-24 0,-24 0 16,-25 24-16,0-25 15,-48 25-15,218-24 16,-291 0-16,0 24 0,-48 0 15,0-24-15,-48 24 16,-25-24-16,-24 24 0,-24-25 16,-24 1-1,0 24-15,0-24 0,-49 24 16,25 0-16</inkml:trace>
  <inkml:trace contextRef="#ctx0" brushRef="#br0" timeOffset="190537">14200 1524 0,'-24'0'16,"24"-24"-16,-24 24 15,24-25-15,24 25 31,0 25-31,0-25 16,25 24-16,-25 0 16,24 0-16,-23 0 0,23 1 15,-24-1-15,0 24 0,1-24 16,-25 25-16,-25-25 16,1 24-16,-48-23 0,23-1 15</inkml:trace>
  <inkml:trace contextRef="#ctx0" brushRef="#br0" timeOffset="191322">15289 556 0,'0'-24'15,"0"0"-15,-24 24 0,24-24 16,0-1-16,0 1 16,-25 24-16,1 0 15,-24 24-15,24 1 0,-25-1 16,25 24-16,0 1 15,-24 23-15,48 1 0,-25-1 16,25 25-16,25-24 0,-25-25 16,24 25-16,24-25 15,-24 0-15,25-23 0,-1-1 16,0 0-16,25 0 16,-25-24-16,1 0 0,-1-24 15,1 24-15,-25-24 16,0 0-16,0-25 0,0 1 15,-24-25-15,0 25 16,-24-1-16,24 1 16,-24 24-16,24 0 15,-48 0-15,48 48 16,0 0-16,0 24 16,0 1-16,0-1 0,0 0 15,0 1-15,24-25 0,-24 24 16,24-23-16,0-1 15,0 0-15</inkml:trace>
  <inkml:trace contextRef="#ctx0" brushRef="#br0" timeOffset="197152">14829 2371 0,'-24'0'15,"0"24"32,0-24-31,-1 0-16,-23 24 0,24-24 16,-25 24-16,1-24 0,-24 24 15,-1-24-15,0 24 0,-23-24 16,-1 25-16,-48-1 15,24-24-15,-49 24 0,25 0 16,-24-24-16,0 24 16,-25 1-16,25-1 0,-1-24 15,1 24-15,-24-24 0,23 24 16,-23 0-16,23-24 16,-23 25-16,24-25 0,-1 24 15,1-24-15,24 0 16,0 24-16,24-24 0,0 24 15,0-24-15,24 0 0,-24 24 16,24-24-16,-24 25 16,25-25-16,-25 24 0,0-24 15,24 24-15,-24-24 16,24 24-16,-24-24 0,24 0 16,25 24-16,-25-24 0,25 0 15,23 0-15,-23 0 16,23 0-16,1 0 0,-1 0 15,25 0-15,0 0 16,-24 0-16,23 0 0,1 0 16,-24 0-16,24 0 0,0 0 15,-25 0-15,25 0 16,-24 0-16,23 0 0,1 0 16,-24 0-16,24 0 0,-1 0 15,1 0-15,0 0 16,0 0-16,0 0 15,-1 0 1,1 0 0,48 0 15,1-24-15</inkml:trace>
  <inkml:trace contextRef="#ctx0" brushRef="#br0" timeOffset="197500">8395 2588 0,'24'0'0,"-24"-24"0,-24 48 62,-1 0-62,1 25 16,0-25-16,-24 24 0,23-23 16,-23-1-16,24 0 15,0 0-15,-1 0 0,25 1 16,0-1 0,25-24-16,-1 24 15,24-24-15,25 24 0,-25 0 16,49 0-16,-25 1 15,25-1-15,-24 0 0,-1 0 16,1 0-16,-25 1 16,1-1-16,-25 0 0,0 0 15,0 0-15,-24 1 0</inkml:trace>
  <inkml:trace contextRef="#ctx0" brushRef="#br0" timeOffset="201592">8830 3580 0,'-24'0'16,"24"-24"-1,24 24-15,24-24 16,-23 24 0,23 0-16,24-25 0,-23 25 15,23 0-15,1 0 16,-25 0-16,25 0 0,-25 0 15,-23 0-15,23 0 0</inkml:trace>
  <inkml:trace contextRef="#ctx0" brushRef="#br0" timeOffset="201801">8951 3774 0,'-24'24'16,"48"-24"0,0-24-1,0 24-15,49-25 16,-25 1 0,1 24-16,-1-24 0,0 24 0,25-24 15,-49 24-15,25 0 16</inkml:trace>
  <inkml:trace contextRef="#ctx0" brushRef="#br0" timeOffset="201961">9072 3846 0,'-24'0'0,"48"0"31,0 0-31,0 0 0,25 0 16,-25 0-16,24-24 0,1 24 15,-1 0-15,0 0 16,-23 0-16</inkml:trace>
  <inkml:trace contextRef="#ctx0" brushRef="#br0" timeOffset="202125">9241 4064 0,'-48'48'16,"72"-48"-1,0 0 1,0-24-16,1 24 0,23 0 16,0-24-16,1 24 15,-1-24-15,0 24 0</inkml:trace>
  <inkml:trace contextRef="#ctx0" brushRef="#br0" timeOffset="202689">9894 3701 0,'-24'-24'0,"0"24"16,0 0-1,0 0-15,-1 24 16,1 0-16,24 0 16,-24 1-16,24-1 0,-24 0 15,24 0-15,0 0 16,0 25-16,24-49 0,0 48 16,0-48-16,1 0 15,-1 0-15,0 0 16,0-24-16,0 0 0,1 24 15,-25-24-15,0-1 16,0 1-16,0 0 0,0 0 16,-25 24-16,1-24 0,0 24 15,0 0 1,0 0-16,24 24 16,0 0-1,24 0 1,0-24-1</inkml:trace>
  <inkml:trace contextRef="#ctx0" brushRef="#br0" timeOffset="203774">10160 3677 0,'0'-24'15,"0"-1"-15,-24 25 16,0 0 15,24 25-31,0-1 16,0 24-1,0-24-15,0 1 0,24-25 16,-24 24-16,24-24 16,1 0-16,-1 0 15,0 0 1,-24-24-16,0-1 15,-24 1 1,0 0 0,-1 24-16,25-24 15,-24 24-15,24-24 16,0-1 0,24 25-16,-24-24 15,25 24-15,-1 0 16,0 0-16,24 0 0,-23 0 15,-1 0-15,0 0 16,-24 24 0,0 1-16,0-1 15,0 0 1,0 0-16,-24 0 16,24 1 15,24-25-31,0 0 15,0-25 1,1 25-16,-1-24 16,0 0-16,0 24 0,0-24 15,-24 0-15,24-1 16,-24 1-16,-24 0 31,0 24-31,0 0 16,0 0-16,0 0 0,-1 0 15,25 24 1,25-24 0,-1 0-16,0 0 15,0 0-15,0 0 16,25 0-16,23 0 16,-48-24-16,1 24 15,-1 0-15,0 0 0,0 0 16,-48 0 46,0 0-46,0 0 0,-49 0-1,25 0 1,23 0-16,1 24 15,24 0 1,24 1 0,1-25-16,23 24 15,-24-24-15,25 24 0,-25-24 16,24 0-16,-24 24 16,1-24-16,-1 0 0,0 0 15,0 0-15,-24-24 16,0 0-1,-24 24 1,24-24-16,0-1 16,-24 25-1,24 25 1,-24-25 0</inkml:trace>
  <inkml:trace contextRef="#ctx0" brushRef="#br0" timeOffset="204824">9048 4862 0,'24'0'15,"0"0"1,0 0 0,0 0-16,1 0 15,23 0-15,0 0 0,1 0 16,23-24-16,25 24 16,48 0-16,0-24 0,25 24 15,47-24-15,50 24 16,23-25-16,24 1 0,25 0 15,24 0-15,24 0 0,0-1 16,0 1-16,653-48 16,-725 23-1,-25 25-15,-48 0 16,-24 0-16,-25 0 0,-48-1 16,-24 1-16,-24 0 15,-25 0-15,-47 24 0,-25-24 16,0-1-16,-25 25 0,1-24 15,-48 24-15</inkml:trace>
  <inkml:trace contextRef="#ctx0" brushRef="#br0" timeOffset="205106">15192 4064 0,'-48'0'0,"23"-24"16,1 24-16,0-25 16,24 1-16,24 24 15,0 0-15,1 0 0,23 0 16,0 24-16,1 1 0,23-1 16,1 24-16,0-24 15,-25 25-15,0-1 0,-24 1 16,1 23-16,-25-23 15,-25-1-15,-23 0 0,0 1 16,-25-25-16,-24 24 16,25-24-16,-25 25 0</inkml:trace>
  <inkml:trace contextRef="#ctx0" brushRef="#br0" timeOffset="205629">16474 4209 0,'0'-48'16,"0"23"0,0 50-1,0 23 1,0-24-16,0 25 15,24-1-15,1 25 16,-1-25-16,0 0 0,24 1 16,1-1-16,-1-24 0,0 25 15,1-49-15,-1 24 16,1-24-16,23 0 0,-23 0 16,-1-24-16,-24-1 0,24 1 15,-23-24-15,-25-1 16,0 1-16,0-24 0,-25 23 15,25-23-15,-24 23 16,0 1-16,0-1 0,0 25 16,0 0-16,24 0 15,-25 24-15,1 0 0</inkml:trace>
  <inkml:trace contextRef="#ctx0" brushRef="#br0" timeOffset="206150">17297 4064 0,'-25'-24'0,"25"-1"0,0 1 15,0 73 16,0-1-31,25 0 16,-25 25-16,0 0 0,24 23 16,-24-23-16,24 24 15,-24-25-15,24 25 0,0-49 16,-24 25-16,25-25 16,-1 1-16,-24-25 0,24 0 15,-24 0-15,0-48 31,0 0-31,-24 0 0,24-25 16,-24-23-16,-1-1 16,25-24-16,-24 25 0,24-25 15,0 0-15,0 1 16,0 23-16,24 0 0,1 25 16,-25 0-16,24 23 0,24 25 15,-24 25-15,1-1 16,-1 24-16,24 1 0,-24 23 15,-24-23-15,24 23 0,-24-23 16,-24-1-16,0 0 16,0-24-16,-24 1 0,23-1 15,-23-24-15,24 0 16,-25 0-16,25 0 0,24-24 16,0-1-16</inkml:trace>
  <inkml:trace contextRef="#ctx0" brushRef="#br0" timeOffset="206637">18167 4209 0,'25'-24'0,"-1"0"15,-24-1-15,0-23 16,0 24-16,0 0 0,0-25 15,0 25-15,-24 0 16,-1 0-16,1 24 0,0 0 16,0 0-16,-24 0 0,23 48 15,-23-24-15,24 25 16,0-1-16,-1 25 0,1-25 16,0 0-16,24 25 15,0-49-15,24 25 0,-24-25 16,24 24-16,1-48 15,23 24-15,-24-24 0,0 0 16,25-24-16,-25 0 16,0 0-16,24 0 0,-23-25 15,-1 1-15,24-1 0,-48-23 16,24-1-16,1 1 0,-1-1 16,0 1-16,-24-1 15,24 25-15,-24-1 0,0 25 16,0 0-16,24 24 15,-24 48-15,0-24 0,0 25 16,0 23-16,0 1 0,0-1 16,25 1-16,-25 0 15,24-1-15,0-23 0,0-1 16,0 0-16</inkml:trace>
  <inkml:trace contextRef="#ctx0" brushRef="#br0" timeOffset="207272">19087 4064 0,'24'-24'15,"-24"-1"-15,0 1 16,0 0-16,-24-24 0,0 24 16,-1-1-16,1 1 0,0 0 15,-24 24-15,23-24 16,-23 24-16,24 0 0,-25 0 15,25 24-15,24 0 0,-24 0 16,0 1-16,24-1 16,0 24-16,0 0 0,0 1 15,0-25-15,0 24 16,24-23-16,0-1 0,-24 0 16,24 0-16,1-24 0,-1 0 15,0 0 1,0 0-16,0-24 15,1 0-15,-1 0 16,-24-25-16,24 1 16,0 24-16,-24-1 0,24 25 15,-24 25 1,0-1-16,0 0 0,0 24 16,0-23-16,0 23 0,25 0 15,-25-23-15,0 23 16,24-24-16,0 0 15,0-24-15,24 0 16,-23-24-16,-1 0 0,0 0 16,24-25-16,-23 1 0,23-25 15,0 1-15,-23-1 16,-1 1-16,0-25 0,0 0 16,0 25-16,-24-1 15,25 0-15,-25 25 0,0 0 16,-25 72-1,1 24-15,0 25 16,0-25-16,0 49 0,-1-24 16,1 23-16,24-23 15,0 24-15,0-25 0,24-23 16,-24 23-16,25-48 0,-1 1 16</inkml:trace>
  <inkml:trace contextRef="#ctx0" brushRef="#br0" timeOffset="207706">19450 4064 0,'-25'-49'0,"1"25"16,0 0-16,0 0 15,0 0-15,24 0 16,0-1-16,24 1 16,0 24-16,0-24 15,25 0-15,-1 24 0,25-24 16,-25 24-16,24-25 15,-23 25-15,23-24 0,-23 24 16,-25-24-16,24 24 0,-23 0 16,-25-24-1,-25 24-15,1 0 16,0 24-16,0-24 16,-25 24-16,1-24 0,24 24 15,0 1-15,-1-1 16,1 0-16,24 24 0,0 1 15,0-1-15,24 0 0,1 1 16,-1-1-16,24 1 16,-24-1-16,25-24 0,-1 0 15,1-24-15,-1 0 16,0 0-16,-23-24 0,23 0 16,-24 0-16,0 0 0,-24-1 15,24-23 1,-24 0-16,0 23 0,-24 25 31</inkml:trace>
  <inkml:trace contextRef="#ctx0" brushRef="#br0" timeOffset="240108">7669 1572 0,'0'-24'32,"-24"0"-1,-1 24-16,1 0 1,0 0-16,-24 0 16,23 0-16,-23 24 15,0-24-15,-1 24 0,-23-24 16,-1 24-16,1-24 0,-25 25 16,0-1-16,0-24 15,-24 24-15,-24-24 0,24 24 16,-48 0-16,0-24 0,23 25 15,-23-1-15,0-24 16,-1 24-16,1 0 0,0 0 16,-1 1-16,25-25 15,0 24-15,0 0 0,0 0 16,0-24-16,0 24 0,24 0 16,0-24-16,0 25 15,24-25-15,24 24 0,-23-24 16,47 0-16,1 24 15,0-24-15,-1 0 0,49 24 16,-24-24-16,0 0 0,24 24 47,24-24-47,0 0 31,-24 25-31,24-25 16,-24 24-1,25-24-15,-25 24 0,24 24 16,0-23-16,0 23 16,0 0-16,0 1 0,-24 23 15,25 1-15,-1-1 0,0 1 16,0 0-16,-24-1 16,0 1-16,24-25 0,-24 25 15,0-1-15,0-23 16,0 23-16,0-23 0,0-1 15,0 0-15,0-23 0,0 23 16,0-24-16,25 0 16,-25 0-16,24 1 0,0-1 15,0 0 1,0-24-16,1 0 16,23 0-16,-24 0 15,0-24-15,25 24 16,-1-24-16,0 24 0,1 0 15,23-25-15,1 25 16,24-24-16,0 0 0,-1 24 16,25-24-16,24 0 0,25 0 15,23-1-15,1 1 16,23 0-16,1 0 0,0 0 16,24-1-16,-24 25 0,-1-24 15,-23 0-15,-1 0 16,-23 0-16,-1 24 0,-24-25 15,-24 1-15,24 24 16,-48-24-16,0 0 0,-1 24 16,-23-24-16,0 24 0,-25-25 15,0 25-15,1 0 16,-25 0-16,0-24 0,0 24 16,-24-24 46,-24 0-31,24 0-15,-24 24-16,24-24 16,-24-1-16,0 1 15,-1 0-15,25 0 16,-24-25-16,0 25 15,24-24-15,-24-1 0,0 1 16,-1-25-16,25 1 0,-24-1 16,0-23-16,0 23 15,0 0-15,-1-23 0,1 23 16,0 1-16,0 23 16,0-23-16,24 23 0,-24 25 15,-1-24-15,25 23 0,-24 1 16,24 0-16,-24 0 15,24 0 1,-24 24-16,0 0 31,24-25-31,-25 25 16,1 0 31,-24 0-32,24 0-15,-49 0 16,-24 25-16,-24-1 16,-48 24-16,-49 1 0</inkml:trace>
  <inkml:trace contextRef="#ctx0" brushRef="#br0" timeOffset="272763">19498 9821 0,'24'-24'0,"-24"0"0,0 0 16,0-1-1,0 1 1,-24 24-1,0 0 1,0 0-16,-1 0 16,1 24-16,0-24 15,-24 25-15,-1-1 0,25 0 16,-24 0-16,23 25 16,-23-1-16,24 0 0,0 1 15,24-1-15,0 0 0,0 1 16,0-1-16,0 1 15,24-1-15,24 0 0,-24 1 16,25-25-16,23 0 0,-23-24 16,23 0-16,1 0 15,-25-24-15,25 24 0,-1-24 16,-23 0-16</inkml:trace>
  <inkml:trace contextRef="#ctx0" brushRef="#br0" timeOffset="273177">19982 9966 0,'-24'0'16,"-1"0"0,1 0-16,0 0 15,0 0 1,24 25-16,-24-25 0,24 24 15,0 0-15,-25 0 16,25 0-16,0 0 0,0 25 16,0-25-16,25 0 0,-25 25 15,24-25-15,-24 0 16,24 0-16,0-24 0,0 24 16,1-24-16,-1 0 0,0 0 15,0 0-15,0-24 16,1 24-16,-25-24 0,24 0 15,-24 0-15,0-1 16,0 1-16,0-24 0,-24 24 16,24-1-16,-25 1 0,1 24 15,0-24-15,0 24 16,0 0-16,-1 0 0,1 0 16,0 24-16,0 0 15,0 1-15</inkml:trace>
  <inkml:trace contextRef="#ctx0" brushRef="#br0" timeOffset="273710">20514 10111 0,'0'-24'16,"-24"24"-1,24-24-15,-24 0 0,-1 0 16,1 24 0,0-24-16,0 24 15,0 0-15,-1 0 0,1 24 16,0-24 0,24 24-16,0 0 0,-24 0 15,24 0-15,0 1 0,0 23 16,0-24-16,0 0 15,0 1-15,0-1 0,24-24 16,0 24-16,0-24 16,1 24-16,-1-24 0,0 0 15,0 0-15,0-24 0,1 24 16,-1-24-16,0 0 16,-24-1-16,24-23 0,0 0 15,-24-1-15,25 1 0,-25 0 16,24-25-16,-24 25 15,0-1-15,0 1 0,0-1 16,0 25-16,-24 0 16,-1 24-16,25 24 15,0 25-15,-24-25 0,24 24 16,-24-24-16,24 25 16,0-1-16,0-24 0,24 25 15,-24-25-15,24 24 16,-24-24-16,25 1 0,-25-1 15,0 0-15,24-24 0,-24 24 16</inkml:trace>
  <inkml:trace contextRef="#ctx0" brushRef="#br0" timeOffset="274100">20877 9991 0,'0'24'15,"0"0"17,24-24-32,0 0 0,0 0 15,1 0-15,-1-24 16,24 24-16,-24-24 0,25 24 16,-1-25-16,-24 1 15,25 0-15,-25 0 16,-24 0-16,0-1 0,0 1 15,-24 0-15,-25 0 16,25 0-16,0 24 16,-24 0-16,23 0 15,1 0-15,-24 24 0,24 0 16,-1 24-16,1-23 0,0 23 16,0 0-16,0 1 15,24-25-15,0 24 0,0 1 16,24-25-16,0 0 15,0 0-15,0 0 0,25 1 16,-1-25-16,1 0 0,-1 0 16</inkml:trace>
  <inkml:trace contextRef="#ctx0" brushRef="#br0" timeOffset="274748">21869 9483 0,'-97'-49'15,"24"1"-15,1 24 16,-1-25-16,-24 25 0,25-24 16,-49 23-16,24 1 0,-24 0 15,-24 24-15,24 0 0,-24 0 16,0 0-16,0 24 15,-25 0-15,25 1 0,-24 23 16,-1 0-16,1 1 16,0-1-16,-1 25 0,25-25 15,-24 25-15,24-1 0,24 1 16,24 24-16,0-25 16,25 1-16,-1 23 15,25-23-15,24 24 0,-1-25 16,25 25-16,25 0 15,-1-25-15,24 25 0,1-24 0,23-1 16,25 1-16,0 0 16,-1-25-16,25 0 0,0 1 15,25-1-15,-1 0 16,145 1-16,-145-25 16,24-24-16,-23 24 15,-1-24-15,24 0 0,-24-24 16,25 24-16,-25-24 15,0 0-15,24-1 0,0-23 16,-23 0-16,23-1 0,0-23 16,-24-1-16,1 1 0,23-25 15,-48 24-15,24-24 16,-24 1-16,-24 23 0,-1 1 16,1-1-16,-24 0 15,-25 1-15,-48-1 0,0 1 16,-24-1-16,-24-24 15,-73 25-15,0-25 0,-73 0 16,1 25-16,-340-122 16,-71 73-1,289 73-15,1-1 0</inkml:trace>
  <inkml:trace contextRef="#ctx0" brushRef="#br0" timeOffset="279761">19135 8660 0,'-24'0'0,"0"0"0,0 0 0,24-24 16,0 0-16,0-1 0,0-23 16,0 24-16,0 0 15,0 0-15,0 48 16,24-24-16,0 48 0,-24-24 15,24 25-15,0-1 0,0 0 16,1 1-16,-25 23 16,24-23-16,-24-1 15,0 1-15,0-1 16,-24-24-16</inkml:trace>
  <inkml:trace contextRef="#ctx0" brushRef="#br0" timeOffset="280412">18966 8805 0,'-49'-72'0,"25"23"0,0-23 16,-24-1-16,23 25 0,1-25 15,24 25-15,0-25 16,0 25-16,0 24 0,49-25 16,-25 25-1,121 0-15,-72 24 0,-1 0 16,1 24-16,23 0 0,-23 0 15,-25 1-15,1-1 16,-25 24-16,0-24 0,-24 25 16,-24-25-16,0 24 15,-25-23-15,25 23 0,-24-24 16,-1 0-16,1 25 0,24-25 16,0-24-16,-1 24 15,25 0-15,25-24 16,-1 0-1,0-24-15,0 24 0,0-24 16,25 0-16,-25-1 0,0 1 16,0 24-16,25-24 15,-25 0-15,24 24 0,-23 0 16,23 0-16,-24 0 16,0 0-16,0 24 0,1-24 15,-1 24-15,0-24 0,-24 24 16,0 1-16,0-1 15,0 0-15,-24-24 16,0 24-16,-1-24 16,1 0-1,24-24 17,24 24-32,-24-24 0,25 0 15,-25-1-15,24 1 0,0 24 16,0-24-16,0 0 15,1 24-15,-1 0 0,0 0 16,24 24-16,-23-24 16,-1 24-16,0 0 0,0-24 15,-24 25-15,0-1 16,0 0-16,-24-24 16,0 0-16,0 0 15</inkml:trace>
  <inkml:trace contextRef="#ctx0" brushRef="#br0" timeOffset="280577">19812 8176 0,'0'-24'0,"-24"24"0,24 24 31,0 0-15,24 1-1,-24-1-15</inkml:trace>
  <inkml:trace contextRef="#ctx0" brushRef="#br0" timeOffset="281197">20296 8418 0,'0'-24'16,"-24"0"-1,0 0-15,0 24 16,-49 0 0,49 0-1,0 24-15,0 0 16,24 0-16,-25 0 0,25 1 16,0-1-16,0 0 15,25-24-15,-25 24 0,24 0 16,24-24-16,-24 0 15,25 0-15,-1 0 0,0 0 16,1 0-16,-25-24 0,24 24 16,1-24-16,-25 24 15,0 0-15,0-24 0,1 24 16,-25-24-16,0-1 16,-25 25-1,1 0-15,24-24 0,-24 24 16,0 0-16,0 0 15,-1 0-15,25 24 16,25-24 0,-1 0-1,24-24 1,-24 24-16,1 0 0,-25-24 16,24 24-16,0-24 15,-24 0 1,0-1-16,-24 25 15,0 0-15,-1-24 0,1 24 16,0 0-16,0 0 16,-25 24-1,25 1-15,0-25 0,24 24 0,0 0 16,0 0-16,0 0 16,24 1-16,0-1 0,25-24 15,-25 24-15,24-24 16,1 0-16,-1 0 0,0-24 15,1 0-15</inkml:trace>
  <inkml:trace contextRef="#ctx0" brushRef="#br0" timeOffset="281524">20949 8225 0,'0'-49'15,"0"-23"-15,-24 23 16,-24-23-16,-25-1 0,-24 25 16,-23-25-16,-26 49 0,-23 0 15,-49 0-15,-24 48 16,-24 0-16,0 24 0,0 25 15,24 24-15,25-1 16,23 25-16,49 0 0,48 25 16,49-26-16,48 1 0,48 0 15,25 0-15,48-24 16,24 0-16,48-25 0,1 1 16,24-49-16,-1 0 15,1-24-15,24-48 0,-24-25 16,-25 1-16,1-49 0,-1-24 15,-48-25-15,-24 1 16,-24-24-16,-24 23 0,-73 1 16,-25 24-16,-47 24 15,-73 24-15,-49 24 0,-48 73 16,-96 0-16,-25 49 0,-73 23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B8D726-D0BC-B240-A677-46F99704B7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3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78704" y="-174171"/>
            <a:ext cx="8412466" cy="7206342"/>
          </a:xfrm>
          <a:custGeom>
            <a:avLst/>
            <a:gdLst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0 w 16731340"/>
              <a:gd name="connsiteY3" fmla="*/ 14412684 h 14412684"/>
              <a:gd name="connsiteX4" fmla="*/ 0 w 16731340"/>
              <a:gd name="connsiteY4" fmla="*/ 0 h 14412684"/>
              <a:gd name="connsiteX0" fmla="*/ 0 w 16731340"/>
              <a:gd name="connsiteY0" fmla="*/ 0 h 14412684"/>
              <a:gd name="connsiteX1" fmla="*/ 16731340 w 16731340"/>
              <a:gd name="connsiteY1" fmla="*/ 0 h 14412684"/>
              <a:gd name="connsiteX2" fmla="*/ 16731340 w 16731340"/>
              <a:gd name="connsiteY2" fmla="*/ 14412684 h 14412684"/>
              <a:gd name="connsiteX3" fmla="*/ 4259766 w 16731340"/>
              <a:gd name="connsiteY3" fmla="*/ 14412684 h 14412684"/>
              <a:gd name="connsiteX4" fmla="*/ 0 w 16731340"/>
              <a:gd name="connsiteY4" fmla="*/ 0 h 14412684"/>
              <a:gd name="connsiteX0" fmla="*/ 0 w 16820550"/>
              <a:gd name="connsiteY0" fmla="*/ 22303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22303 h 14412684"/>
              <a:gd name="connsiteX0" fmla="*/ 0 w 16820550"/>
              <a:gd name="connsiteY0" fmla="*/ 0 h 14457288"/>
              <a:gd name="connsiteX1" fmla="*/ 16820550 w 16820550"/>
              <a:gd name="connsiteY1" fmla="*/ 44604 h 14457288"/>
              <a:gd name="connsiteX2" fmla="*/ 16820550 w 16820550"/>
              <a:gd name="connsiteY2" fmla="*/ 14457288 h 14457288"/>
              <a:gd name="connsiteX3" fmla="*/ 4348976 w 16820550"/>
              <a:gd name="connsiteY3" fmla="*/ 14457288 h 14457288"/>
              <a:gd name="connsiteX4" fmla="*/ 0 w 16820550"/>
              <a:gd name="connsiteY4" fmla="*/ 0 h 14457288"/>
              <a:gd name="connsiteX0" fmla="*/ 0 w 16820550"/>
              <a:gd name="connsiteY0" fmla="*/ 1 h 14412684"/>
              <a:gd name="connsiteX1" fmla="*/ 16820550 w 16820550"/>
              <a:gd name="connsiteY1" fmla="*/ 0 h 14412684"/>
              <a:gd name="connsiteX2" fmla="*/ 16820550 w 16820550"/>
              <a:gd name="connsiteY2" fmla="*/ 14412684 h 14412684"/>
              <a:gd name="connsiteX3" fmla="*/ 4348976 w 16820550"/>
              <a:gd name="connsiteY3" fmla="*/ 14412684 h 14412684"/>
              <a:gd name="connsiteX4" fmla="*/ 0 w 16820550"/>
              <a:gd name="connsiteY4" fmla="*/ 1 h 1441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0550" h="14412684">
                <a:moveTo>
                  <a:pt x="0" y="1"/>
                </a:moveTo>
                <a:lnTo>
                  <a:pt x="16820550" y="0"/>
                </a:lnTo>
                <a:lnTo>
                  <a:pt x="16820550" y="14412684"/>
                </a:lnTo>
                <a:lnTo>
                  <a:pt x="4348976" y="14412684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9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yuztechnologies/MouriTechUI5Fiori/blob/master/Day%2015/DeleteEntity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github.com/soyuztechnologies/MouriTechUI5Fiori/blob/master/Day%2015/UpdateEntity.txt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21.emf"/><Relationship Id="rId1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hyperlink" Target="https://github.com/soyuztechnologies/MouriTechUI5Fiori/blob/master/Day%2015/function%20Import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10" Type="http://schemas.openxmlformats.org/officeDocument/2006/relationships/image" Target="../media/image2.png"/><Relationship Id="rId4" Type="http://schemas.openxmlformats.org/officeDocument/2006/relationships/image" Target="../media/image43.tiff"/><Relationship Id="rId9" Type="http://schemas.openxmlformats.org/officeDocument/2006/relationships/hyperlink" Target="https://anubhavtrainings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48.jpg"/><Relationship Id="rId7" Type="http://schemas.openxmlformats.org/officeDocument/2006/relationships/image" Target="../media/image5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4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github.com/soyuztechnologies/MouriTechUI5Fiori/blob/master/Day%2015/CreateEntity(Post%20call).t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7E0AC078-DDA7-4C3A-ABD0-7979DEB9BF93}"/>
              </a:ext>
            </a:extLst>
          </p:cNvPr>
          <p:cNvSpPr/>
          <p:nvPr/>
        </p:nvSpPr>
        <p:spPr>
          <a:xfrm>
            <a:off x="0" y="1116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85E7A77-294A-4DFF-993D-0AF9E13BEC41}"/>
              </a:ext>
            </a:extLst>
          </p:cNvPr>
          <p:cNvSpPr txBox="1"/>
          <p:nvPr/>
        </p:nvSpPr>
        <p:spPr>
          <a:xfrm>
            <a:off x="122712" y="154049"/>
            <a:ext cx="1082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AD393C5-7598-4AD4-ABE6-1874213B941B}"/>
              </a:ext>
            </a:extLst>
          </p:cNvPr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-150" dirty="0">
                <a:solidFill>
                  <a:schemeClr val="bg1"/>
                </a:solidFill>
              </a:rPr>
              <a:t>Anubhav Oberoy &amp; Nishan Nainsukha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3D2752-A5B5-48D5-BE3E-D5C966B015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FD29F8-A738-4101-904E-C985D98B8532}"/>
              </a:ext>
            </a:extLst>
          </p:cNvPr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15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implement the delete and update method in the cross-ponding dpc extension classes 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Implementing the delete and update method</a:t>
            </a:r>
          </a:p>
        </p:txBody>
      </p:sp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92DB124B-86EA-4024-9003-93A5A349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52889"/>
            <a:ext cx="5039998" cy="491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/>
            <a:extLst>
              <a:ext uri="{FF2B5EF4-FFF2-40B4-BE49-F238E27FC236}">
                <a16:creationId xmlns:a16="http://schemas.microsoft.com/office/drawing/2014/main" id="{945174A9-FB19-4DAE-BC7C-2783D0658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69053"/>
            <a:ext cx="5121897" cy="476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F947CEA-FF8E-464B-A602-B034D68C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46538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68F6EEC-6247-4D57-AA7E-A43E2CD4EA51}"/>
                  </a:ext>
                </a:extLst>
              </p14:cNvPr>
              <p14:cNvContentPartPr/>
              <p14:nvPr/>
            </p14:nvContentPartPr>
            <p14:xfrm>
              <a:off x="10719154" y="4403931"/>
              <a:ext cx="1090440" cy="882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68F6EEC-6247-4D57-AA7E-A43E2CD4EA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0154" y="4394931"/>
                <a:ext cx="110808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533EBC0-FD90-4B1D-A9B2-7E5461937D5C}"/>
                  </a:ext>
                </a:extLst>
              </p14:cNvPr>
              <p14:cNvContentPartPr/>
              <p14:nvPr/>
            </p14:nvContentPartPr>
            <p14:xfrm>
              <a:off x="2682154" y="5991531"/>
              <a:ext cx="35280" cy="90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533EBC0-FD90-4B1D-A9B2-7E5461937D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3154" y="5982531"/>
                <a:ext cx="529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6A01AAE-D32A-43F2-A368-B07AA7BBB7D6}"/>
                  </a:ext>
                </a:extLst>
              </p14:cNvPr>
              <p14:cNvContentPartPr/>
              <p14:nvPr/>
            </p14:nvContentPartPr>
            <p14:xfrm>
              <a:off x="2693674" y="6139491"/>
              <a:ext cx="15120" cy="180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6A01AAE-D32A-43F2-A368-B07AA7BBB7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4674" y="6130491"/>
                <a:ext cx="327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6B1C83-2414-40F1-B68C-0557275430CE}"/>
                  </a:ext>
                </a:extLst>
              </p14:cNvPr>
              <p14:cNvContentPartPr/>
              <p14:nvPr/>
            </p14:nvContentPartPr>
            <p14:xfrm>
              <a:off x="1558594" y="5930331"/>
              <a:ext cx="918360" cy="3488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6B1C83-2414-40F1-B68C-0557275430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9594" y="5921331"/>
                <a:ext cx="9360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28F1C71-C6D9-4971-ABDB-10DA109E0C84}"/>
                  </a:ext>
                </a:extLst>
              </p14:cNvPr>
              <p14:cNvContentPartPr/>
              <p14:nvPr/>
            </p14:nvContentPartPr>
            <p14:xfrm>
              <a:off x="2819674" y="5964531"/>
              <a:ext cx="891720" cy="2800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28F1C71-C6D9-4971-ABDB-10DA109E0C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0674" y="5955531"/>
                <a:ext cx="9093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0BEED33-2C86-4AE4-A030-4DFFF1956B3B}"/>
                  </a:ext>
                </a:extLst>
              </p14:cNvPr>
              <p14:cNvContentPartPr/>
              <p14:nvPr/>
            </p14:nvContentPartPr>
            <p14:xfrm>
              <a:off x="3993634" y="6122211"/>
              <a:ext cx="2252160" cy="2440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0BEED33-2C86-4AE4-A030-4DFFF1956B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84634" y="6113211"/>
                <a:ext cx="22698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D5D16F5-FE5C-4E30-B4AA-71ACBAA3B7B0}"/>
                  </a:ext>
                </a:extLst>
              </p14:cNvPr>
              <p14:cNvContentPartPr/>
              <p14:nvPr/>
            </p14:nvContentPartPr>
            <p14:xfrm>
              <a:off x="496234" y="365811"/>
              <a:ext cx="10058760" cy="534744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D5D16F5-FE5C-4E30-B4AA-71ACBAA3B7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234" y="356811"/>
                <a:ext cx="10076400" cy="53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310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A CSRF Token is a secret, unique and unpredictable value a server-side application generates in order to protect CSRF vulnerable resources.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</a:rPr>
              <a:t>The tokens are generated and submitted by the server-side application in a subsequent HTTP request made by the client.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2" name="Picture 2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id="{4E5F1CCD-0BBE-4951-A9D7-2B79D6D5F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2936132"/>
            <a:ext cx="4967337" cy="218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Automatically Set CSRF Token in Postman? | by Chillar Anand |  HackerNoon.com | Medium">
            <a:extLst>
              <a:ext uri="{FF2B5EF4-FFF2-40B4-BE49-F238E27FC236}">
                <a16:creationId xmlns:a16="http://schemas.microsoft.com/office/drawing/2014/main" id="{67F18798-3B87-4C0F-B993-9F5129A1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106" y="3279531"/>
            <a:ext cx="5263663" cy="17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95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How to get X-CSRF Token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6D89B-1D90-44B4-B29B-46BF7133BC85}"/>
              </a:ext>
            </a:extLst>
          </p:cNvPr>
          <p:cNvSpPr txBox="1"/>
          <p:nvPr/>
        </p:nvSpPr>
        <p:spPr>
          <a:xfrm>
            <a:off x="261764" y="868944"/>
            <a:ext cx="8894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GET Request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the Headers section we will get the X-CSRF Token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4F2607-8838-481C-AB73-333A33D3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5" y="2346272"/>
            <a:ext cx="7794920" cy="41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ivacy-Friendly Web Analytics User Privacy Protected | Matomo Analytics">
            <a:extLst>
              <a:ext uri="{FF2B5EF4-FFF2-40B4-BE49-F238E27FC236}">
                <a16:creationId xmlns:a16="http://schemas.microsoft.com/office/drawing/2014/main" id="{FEF72131-61A6-4E1B-9E12-EB0DCA82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90" y="1576831"/>
            <a:ext cx="3588267" cy="337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666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ooper Black" panose="0208090404030B020404" pitchFamily="18" charset="0"/>
              </a:rPr>
              <a:t>H</a:t>
            </a:r>
            <a:r>
              <a:rPr lang="en-US" sz="3600" b="0" i="0" dirty="0">
                <a:effectLst/>
                <a:latin typeface="Cooper Black" panose="0208090404030B020404" pitchFamily="18" charset="0"/>
              </a:rPr>
              <a:t>andle X-</a:t>
            </a:r>
            <a:r>
              <a:rPr lang="en-US" sz="3600" b="0" i="0" dirty="0" err="1">
                <a:effectLst/>
                <a:latin typeface="Cooper Black" panose="0208090404030B020404" pitchFamily="18" charset="0"/>
              </a:rPr>
              <a:t>csrf</a:t>
            </a:r>
            <a:r>
              <a:rPr lang="en-US" sz="3600" b="0" i="0" dirty="0">
                <a:effectLst/>
                <a:latin typeface="Cooper Black" panose="0208090404030B020404" pitchFamily="18" charset="0"/>
              </a:rPr>
              <a:t>-token in SAP OData POST calls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F5082-587A-4918-BCE1-45837627E0C6}"/>
              </a:ext>
            </a:extLst>
          </p:cNvPr>
          <p:cNvSpPr txBox="1"/>
          <p:nvPr/>
        </p:nvSpPr>
        <p:spPr>
          <a:xfrm>
            <a:off x="261764" y="868944"/>
            <a:ext cx="7704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Get the X-</a:t>
            </a:r>
            <a:r>
              <a:rPr lang="en-US" sz="1800" dirty="0" err="1"/>
              <a:t>Csrf</a:t>
            </a:r>
            <a:r>
              <a:rPr lang="en-US" sz="1800" dirty="0"/>
              <a:t>-Token from Get Call</a:t>
            </a:r>
          </a:p>
          <a:p>
            <a:pPr marL="285750" indent="-285750" algn="just">
              <a:buFont typeface="Wingdings" panose="05000000000000000000" pitchFamily="2" charset="2"/>
              <a:buChar char="Ø"/>
              <a:defRPr/>
            </a:pPr>
            <a:r>
              <a:rPr lang="en-US" sz="1800" dirty="0"/>
              <a:t>Pass the request URI in the address bar of Postman.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Select the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POST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type of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ea typeface="+mn-ea"/>
                <a:cs typeface="Calibri" panose="020F0502020204030204" pitchFamily="34" charset="0"/>
              </a:rPr>
              <a:t>Request ex.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i="0" dirty="0">
                <a:solidFill>
                  <a:srgbClr val="202124"/>
                </a:solidFill>
                <a:effectLst/>
                <a:cs typeface="Calibri" panose="020F0502020204030204" pitchFamily="34" charset="0"/>
              </a:rPr>
              <a:t>Go to Authorization Section and select Basic Auth and give the credentials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/>
              <a:t> Pass request payload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Add the X-</a:t>
            </a:r>
            <a:r>
              <a:rPr lang="en-US" dirty="0" err="1">
                <a:solidFill>
                  <a:srgbClr val="202124"/>
                </a:solidFill>
                <a:cs typeface="Calibri" panose="020F0502020204030204" pitchFamily="34" charset="0"/>
              </a:rPr>
              <a:t>Csrf</a:t>
            </a:r>
            <a:r>
              <a:rPr lang="en-US" dirty="0">
                <a:solidFill>
                  <a:srgbClr val="202124"/>
                </a:solidFill>
                <a:cs typeface="Calibri" panose="020F0502020204030204" pitchFamily="34" charset="0"/>
              </a:rPr>
              <a:t> Token in Headers Section</a:t>
            </a:r>
            <a:endParaRPr lang="en-US" i="0" dirty="0">
              <a:solidFill>
                <a:srgbClr val="202124"/>
              </a:solidFill>
              <a:effectLst/>
              <a:cs typeface="Calibri" panose="020F050202020403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 panose="020F0502020204030204" pitchFamily="34" charset="0"/>
              </a:rPr>
              <a:t>Click on Send Button to get X-CSRF Token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>
                <a:cs typeface="Calibri" panose="020F0502020204030204" pitchFamily="34" charset="0"/>
              </a:rPr>
              <a:t>In Response section we will get the response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CB1D1-3054-43F3-B7D5-5B4CE3D42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086" y="4051668"/>
            <a:ext cx="6218168" cy="1972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E02B3-C4BA-4E76-9AEC-E3803FDA0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6" y="3667450"/>
            <a:ext cx="4627253" cy="2740941"/>
          </a:xfrm>
          <a:prstGeom prst="rect">
            <a:avLst/>
          </a:prstGeom>
        </p:spPr>
      </p:pic>
      <p:pic>
        <p:nvPicPr>
          <p:cNvPr id="13" name="Picture 2" descr="CSRF - RouterCheck">
            <a:extLst>
              <a:ext uri="{FF2B5EF4-FFF2-40B4-BE49-F238E27FC236}">
                <a16:creationId xmlns:a16="http://schemas.microsoft.com/office/drawing/2014/main" id="{B88BD838-3D00-4518-8CF1-8476A19E7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731" y="1443435"/>
            <a:ext cx="3081249" cy="17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67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66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At times, we need to implement the logic inside of OData which is not a direct CRUD operation e.g. calling a workflow, calling a BAPI which does some processing, Sending request to another server and </a:t>
            </a:r>
            <a:r>
              <a:rPr lang="en-US" b="0" i="0" dirty="0">
                <a:effectLst/>
                <a:latin typeface="Benton Sans"/>
              </a:rPr>
              <a:t>can be invoked by the HTTP methods GET or POST .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68D54-EA22-479C-B797-1BAE902C2F63}"/>
              </a:ext>
            </a:extLst>
          </p:cNvPr>
          <p:cNvSpPr txBox="1"/>
          <p:nvPr/>
        </p:nvSpPr>
        <p:spPr>
          <a:xfrm>
            <a:off x="261763" y="1739924"/>
            <a:ext cx="1153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example: </a:t>
            </a:r>
            <a:r>
              <a:rPr lang="en-US" dirty="0"/>
              <a:t>we can create the function import to GetMostExpensiveProduct in our Product set by the Category.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862A5-CE6D-4190-975D-2C98030EF56F}"/>
              </a:ext>
            </a:extLst>
          </p:cNvPr>
          <p:cNvSpPr txBox="1"/>
          <p:nvPr/>
        </p:nvSpPr>
        <p:spPr>
          <a:xfrm>
            <a:off x="261764" y="2016923"/>
            <a:ext cx="115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Step1: </a:t>
            </a:r>
            <a:r>
              <a:rPr lang="en-US" dirty="0"/>
              <a:t>Right click the Data Model folder, and select Create and then select Function Import. Create Function Import dialog opens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5E166-4599-41F9-AF92-B92B4BD8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9" y="2855476"/>
            <a:ext cx="3528366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4EFEB2-74A7-4442-8B8B-FF3091A0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3" y="2855476"/>
            <a:ext cx="4938188" cy="2392887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37E1A1BD-84A4-4D94-9EE8-859124A8B28B}"/>
              </a:ext>
            </a:extLst>
          </p:cNvPr>
          <p:cNvSpPr/>
          <p:nvPr/>
        </p:nvSpPr>
        <p:spPr>
          <a:xfrm>
            <a:off x="4378037" y="3325091"/>
            <a:ext cx="738910" cy="13506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6FA3DFB7-763C-493A-BD51-C3F41D90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424044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Step2: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Enter return type kind, return type, return cardinality &amp; HTTP method Type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7C9EB-8F8A-4108-A4C7-427F9AD1A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0" b="61563"/>
          <a:stretch/>
        </p:blipFill>
        <p:spPr>
          <a:xfrm>
            <a:off x="307545" y="1361417"/>
            <a:ext cx="10928157" cy="1051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D4727-05F9-42FE-8FFB-C95726DDF9A2}"/>
              </a:ext>
            </a:extLst>
          </p:cNvPr>
          <p:cNvSpPr txBox="1"/>
          <p:nvPr/>
        </p:nvSpPr>
        <p:spPr>
          <a:xfrm>
            <a:off x="261764" y="2780145"/>
            <a:ext cx="1092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Step3: </a:t>
            </a:r>
            <a:r>
              <a:rPr lang="en-US" dirty="0"/>
              <a:t>Giving function import parameters (I_CATEGORY)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43991-4891-4FF7-A6CC-926285D41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/>
          <a:stretch/>
        </p:blipFill>
        <p:spPr>
          <a:xfrm>
            <a:off x="261764" y="3262873"/>
            <a:ext cx="10973938" cy="2435816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590E0206-6C67-4BC7-96E9-3241E1F1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33133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1129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Step4: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 to DPC Extension and search for the method--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/IWBEP/IF_MGW_APPL_SRV_RUNTIME</a:t>
            </a:r>
            <a:r>
              <a:rPr lang="en-US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~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EXECUTE_ACTION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redefine the class</a:t>
            </a:r>
            <a:r>
              <a:rPr lang="en-US" dirty="0"/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Function Import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6C1C1-2186-4E9D-9699-BA592905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27" y="1602010"/>
            <a:ext cx="5317000" cy="456636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98651AD8-CA5F-4C55-A9A8-D071A8412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53" y="1573858"/>
            <a:ext cx="5671124" cy="456636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6293501A-2BB1-4094-911A-1A095AE823BF}"/>
              </a:ext>
            </a:extLst>
          </p:cNvPr>
          <p:cNvSpPr/>
          <p:nvPr/>
        </p:nvSpPr>
        <p:spPr>
          <a:xfrm>
            <a:off x="5809672" y="3241964"/>
            <a:ext cx="572655" cy="113607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81D67457-8AE7-4978-82AD-DCEF5DA57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785156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y home working Premium Vector">
            <a:extLst>
              <a:ext uri="{FF2B5EF4-FFF2-40B4-BE49-F238E27FC236}">
                <a16:creationId xmlns:a16="http://schemas.microsoft.com/office/drawing/2014/main" id="{2C5BAC29-DC0E-4F95-9A6D-73D05640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830" y="604569"/>
            <a:ext cx="5648861" cy="56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78144-270C-406D-B846-29AB2DA1176C}"/>
              </a:ext>
            </a:extLst>
          </p:cNvPr>
          <p:cNvSpPr txBox="1"/>
          <p:nvPr/>
        </p:nvSpPr>
        <p:spPr>
          <a:xfrm>
            <a:off x="261764" y="899721"/>
            <a:ext cx="1014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 new Entity Set Supplier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Get the supplier header from </a:t>
            </a:r>
            <a:r>
              <a:rPr lang="en-US" sz="1800" dirty="0"/>
              <a:t>BAPI_EPM_BP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Perform GetEntitySet and GetEntity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6500E77-49E1-49CD-B446-7316BB78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68085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157978" y="3378839"/>
            <a:ext cx="442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15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76007"/>
            <a:ext cx="716699" cy="707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43DCDE-09CB-4B74-A1B1-45DC4B43CBA2}"/>
              </a:ext>
            </a:extLst>
          </p:cNvPr>
          <p:cNvSpPr txBox="1"/>
          <p:nvPr/>
        </p:nvSpPr>
        <p:spPr>
          <a:xfrm>
            <a:off x="818659" y="912354"/>
            <a:ext cx="11139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Introduction to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Building 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Create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Entity</a:t>
            </a:r>
            <a:r>
              <a:rPr lang="en-IN" sz="1800" dirty="0">
                <a:solidFill>
                  <a:prstClr val="black"/>
                </a:solidFill>
                <a:ea typeface="+mn-ea"/>
                <a:cs typeface="+mn-cs"/>
              </a:rPr>
              <a:t>(POST)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Testing the Create Method at Sap Gateway client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Implementing the delete and update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Introduction to X-</a:t>
            </a:r>
            <a:r>
              <a:rPr lang="en-IN" dirty="0" err="1"/>
              <a:t>Csrf</a:t>
            </a:r>
            <a:r>
              <a:rPr lang="en-IN" dirty="0"/>
              <a:t>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How to Get X-</a:t>
            </a:r>
            <a:r>
              <a:rPr lang="en-IN" sz="1800" b="0" i="0" dirty="0" err="1">
                <a:effectLst/>
              </a:rPr>
              <a:t>Csrf</a:t>
            </a:r>
            <a:r>
              <a:rPr lang="en-IN" sz="1800" b="0" i="0" dirty="0">
                <a:effectLst/>
              </a:rPr>
              <a:t> Token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</a:t>
            </a:r>
            <a:r>
              <a:rPr lang="en-US" sz="1800" i="0" dirty="0">
                <a:effectLst/>
              </a:rPr>
              <a:t>andle X-</a:t>
            </a:r>
            <a:r>
              <a:rPr lang="en-US" sz="1800" i="0" dirty="0" err="1">
                <a:effectLst/>
              </a:rPr>
              <a:t>csrf</a:t>
            </a:r>
            <a:r>
              <a:rPr lang="en-US" sz="1800" i="0" dirty="0">
                <a:effectLst/>
              </a:rPr>
              <a:t>-token in SAP OData POST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Function Import</a:t>
            </a:r>
          </a:p>
          <a:p>
            <a:endParaRPr lang="en-IN" sz="1800" b="0" i="0" dirty="0">
              <a:effectLst/>
              <a:latin typeface="Cooper Black" panose="0208090404030B020404" pitchFamily="18" charset="0"/>
            </a:endParaRPr>
          </a:p>
        </p:txBody>
      </p:sp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DB9854A9-0B9B-4FD5-80A8-60CE26BB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4" descr="82,534 Meeting Agenda Stock Photos and Images - 123RF">
            <a:extLst>
              <a:ext uri="{FF2B5EF4-FFF2-40B4-BE49-F238E27FC236}">
                <a16:creationId xmlns:a16="http://schemas.microsoft.com/office/drawing/2014/main" id="{A2AF6A0F-5758-4F9E-9CD6-F770D988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2" y="1899138"/>
            <a:ext cx="4962759" cy="38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39706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7" name="Footer Placeholder 45">
            <a:extLst>
              <a:ext uri="{FF2B5EF4-FFF2-40B4-BE49-F238E27FC236}">
                <a16:creationId xmlns:a16="http://schemas.microsoft.com/office/drawing/2014/main" id="{BD910400-D810-4651-9348-3C34EBD3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593882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088" y="419996"/>
            <a:ext cx="892498" cy="79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3EBA3E6-25D4-4BA0-BF9B-28343460C110}"/>
              </a:ext>
            </a:extLst>
          </p:cNvPr>
          <p:cNvSpPr txBox="1">
            <a:spLocks/>
          </p:cNvSpPr>
          <p:nvPr/>
        </p:nvSpPr>
        <p:spPr>
          <a:xfrm>
            <a:off x="251175" y="179857"/>
            <a:ext cx="10515600" cy="6407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latin typeface="Cooper Black" panose="0208090404030B020404" pitchFamily="18" charset="0"/>
              </a:rPr>
              <a:t>Postman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4875D0-394E-4AF2-A3E5-0E3479FCA849}"/>
              </a:ext>
            </a:extLst>
          </p:cNvPr>
          <p:cNvSpPr txBox="1"/>
          <p:nvPr/>
        </p:nvSpPr>
        <p:spPr>
          <a:xfrm>
            <a:off x="1127220" y="5863464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179A51-5460-4ADA-9A06-1ABE87F06D1D}"/>
              </a:ext>
            </a:extLst>
          </p:cNvPr>
          <p:cNvSpPr txBox="1"/>
          <p:nvPr/>
        </p:nvSpPr>
        <p:spPr>
          <a:xfrm>
            <a:off x="1127220" y="4504111"/>
            <a:ext cx="77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aa-ET" sz="3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507" y="981153"/>
            <a:ext cx="1072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Postman is an </a:t>
            </a:r>
            <a:r>
              <a:rPr lang="en-US" b="1" dirty="0"/>
              <a:t>interactive and automatic tool for verifying the APIs of your project</a:t>
            </a:r>
            <a:r>
              <a:rPr lang="en-US" dirty="0"/>
              <a:t>. Postman is a Google Chrome app for interacting with HTTP APIs. It presents you with a friendly GUI for constructing requests and reading responses. ... Postman is the way to streamline the process of API testing.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425507" y="1976352"/>
            <a:ext cx="10515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507" y="2680955"/>
            <a:ext cx="1072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Postman can run GET, POST, PUT, PATCH, MERGE, DELETE, and various other request methods as well, and also has utilities to help with developing APIs. </a:t>
            </a:r>
            <a:r>
              <a:rPr lang="en-US" b="1" dirty="0">
                <a:solidFill>
                  <a:srgbClr val="202124"/>
                </a:solidFill>
              </a:rPr>
              <a:t>Free and paid versions</a:t>
            </a:r>
            <a:r>
              <a:rPr lang="en-US" dirty="0">
                <a:solidFill>
                  <a:srgbClr val="202124"/>
                </a:solidFill>
              </a:rPr>
              <a:t> are available for Mac, Windows, Linux, and also as a Chrome app.</a:t>
            </a:r>
            <a:endParaRPr lang="en-US" dirty="0"/>
          </a:p>
        </p:txBody>
      </p:sp>
      <p:pic>
        <p:nvPicPr>
          <p:cNvPr id="1026" name="Picture 2" descr="Postman Discussions | 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9" y="3354087"/>
            <a:ext cx="6010375" cy="3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45">
            <a:extLst>
              <a:ext uri="{FF2B5EF4-FFF2-40B4-BE49-F238E27FC236}">
                <a16:creationId xmlns:a16="http://schemas.microsoft.com/office/drawing/2014/main" id="{06409AE2-8AE4-43EC-89ED-BFC841E632FF}"/>
              </a:ext>
            </a:extLst>
          </p:cNvPr>
          <p:cNvSpPr txBox="1">
            <a:spLocks/>
          </p:cNvSpPr>
          <p:nvPr/>
        </p:nvSpPr>
        <p:spPr>
          <a:xfrm>
            <a:off x="9562298" y="6606515"/>
            <a:ext cx="2612903" cy="27899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7711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Postman is an API platform for building and using APIs. Postman simplifies each step of the API lifecycle and streamlines collaboration so you can create better APIs—faster.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</a:t>
            </a:r>
            <a:r>
              <a:rPr lang="en-IN" sz="3600" dirty="0">
                <a:latin typeface="Cooper Black" panose="0208090404030B020404" pitchFamily="18" charset="0"/>
              </a:rPr>
              <a:t>ostman </a:t>
            </a:r>
            <a:endParaRPr lang="en-IN" sz="3600" b="0" i="0" dirty="0">
              <a:effectLst/>
              <a:latin typeface="Cooper Black" panose="0208090404030B0204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CA2C1B-1542-4980-A7C0-7800D0CF8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308" y="188640"/>
            <a:ext cx="716699" cy="707887"/>
          </a:xfrm>
          <a:prstGeom prst="rect">
            <a:avLst/>
          </a:prstGeom>
        </p:spPr>
      </p:pic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CA2FF5CB-E89B-41C5-BA14-168E4C39A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62298" y="6606515"/>
            <a:ext cx="2612903" cy="278992"/>
          </a:xfrm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Trainer: Anubhav Oberoy &amp; Nishan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05F69-0058-4243-A704-B069F1B5A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64" y="1837807"/>
            <a:ext cx="9480113" cy="4567956"/>
          </a:xfrm>
          <a:prstGeom prst="rect">
            <a:avLst/>
          </a:prstGeom>
        </p:spPr>
      </p:pic>
      <p:pic>
        <p:nvPicPr>
          <p:cNvPr id="1026" name="Picture 2" descr="Postman API Platform | Sign Up for Free">
            <a:extLst>
              <a:ext uri="{FF2B5EF4-FFF2-40B4-BE49-F238E27FC236}">
                <a16:creationId xmlns:a16="http://schemas.microsoft.com/office/drawing/2014/main" id="{E5CADF21-52C9-49CB-9202-FDCA84E4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70" y="3073272"/>
            <a:ext cx="1788722" cy="178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7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899721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Go to DPC Extension of over service and redefine the method  PRODUCTSET_CREATE_ENTITY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Building 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Create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Entity</a:t>
            </a:r>
            <a:r>
              <a:rPr lang="en-IN" sz="3600" dirty="0">
                <a:solidFill>
                  <a:prstClr val="black"/>
                </a:solidFill>
                <a:latin typeface="Cooper Black" panose="0208090404030B020404" pitchFamily="18" charset="0"/>
                <a:ea typeface="+mn-ea"/>
                <a:cs typeface="+mn-cs"/>
              </a:rPr>
              <a:t>(POST)</a:t>
            </a: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  <a:ea typeface="+mn-ea"/>
                <a:cs typeface="+mn-cs"/>
              </a:rPr>
              <a:t>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F1E4-8F72-40C7-BCCC-F14F7C4D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1401834"/>
            <a:ext cx="4882891" cy="424620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C34F3A3E-5456-49EA-A3EE-D3FB2268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10" y="1415481"/>
            <a:ext cx="5577425" cy="4246201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B138AF71-B407-4667-B294-0ED2E1FA9C10}"/>
              </a:ext>
            </a:extLst>
          </p:cNvPr>
          <p:cNvSpPr/>
          <p:nvPr/>
        </p:nvSpPr>
        <p:spPr>
          <a:xfrm>
            <a:off x="5373658" y="2583873"/>
            <a:ext cx="931065" cy="16902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4958FD0D-229C-4FF9-AF30-FF4C2148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99588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20800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Step:1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0600200" cy="11321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B8295-6E76-455B-9627-6D538756C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3" y="1967130"/>
            <a:ext cx="5150745" cy="3353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F1AB6-69C6-4725-9AE7-30A7E9298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67129"/>
            <a:ext cx="5284677" cy="335301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979DC7D6-4978-46AA-B436-3F7300274B44}"/>
              </a:ext>
            </a:extLst>
          </p:cNvPr>
          <p:cNvSpPr/>
          <p:nvPr/>
        </p:nvSpPr>
        <p:spPr>
          <a:xfrm>
            <a:off x="5574145" y="3158728"/>
            <a:ext cx="360218" cy="96981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ooter Placeholder 45">
            <a:extLst>
              <a:ext uri="{FF2B5EF4-FFF2-40B4-BE49-F238E27FC236}">
                <a16:creationId xmlns:a16="http://schemas.microsoft.com/office/drawing/2014/main" id="{2948D6B0-3FB2-4878-ABAC-48EE5F2A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204818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Step:2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Go to sap service maintance(tcode-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/iwfnd/maint_service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search for the service and then select the service and click on the sap gateway client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44678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F29B25-5278-4E5C-AC2B-96C2C42A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109641"/>
            <a:ext cx="6092854" cy="4396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E3F4DA-2A48-4981-A35B-5A8546B0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1" y="2109640"/>
            <a:ext cx="4261109" cy="4396841"/>
          </a:xfrm>
          <a:prstGeom prst="rect">
            <a:avLst/>
          </a:prstGeom>
        </p:spPr>
      </p:pic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66BC43F-C2DE-4FFE-B00E-41570408B619}"/>
              </a:ext>
            </a:extLst>
          </p:cNvPr>
          <p:cNvSpPr/>
          <p:nvPr/>
        </p:nvSpPr>
        <p:spPr>
          <a:xfrm>
            <a:off x="6428509" y="3583005"/>
            <a:ext cx="581891" cy="14501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2553A713-6FBB-4E42-BF24-F1EBC85F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37808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08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Step:3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Perform 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getEntity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in the Product set to get the payload to post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/sap/opu/odata/sap/Z_FIRST_SRV/ProductSet('HT-1000')?$format=json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and then clean the data and modify the payload as new.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0E6AC-1E97-48B8-8B42-069BEC6C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2216727"/>
            <a:ext cx="5584854" cy="4017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D0380-8810-4888-B17B-9FE39E6C5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987" y="2216727"/>
            <a:ext cx="4679454" cy="401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B47E876-26E0-4C7C-BB66-429D188B8C23}"/>
              </a:ext>
            </a:extLst>
          </p:cNvPr>
          <p:cNvSpPr/>
          <p:nvPr/>
        </p:nvSpPr>
        <p:spPr>
          <a:xfrm>
            <a:off x="6096000" y="3508346"/>
            <a:ext cx="491093" cy="148705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3B23D241-8FC1-4C6B-B59E-804DD15C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03512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5212-F8F4-4061-9C05-A456AF40B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430C02-DD67-4E7F-81BC-3FE9A4559CC3}"/>
              </a:ext>
            </a:extLst>
          </p:cNvPr>
          <p:cNvSpPr txBox="1"/>
          <p:nvPr/>
        </p:nvSpPr>
        <p:spPr>
          <a:xfrm>
            <a:off x="261764" y="1345873"/>
            <a:ext cx="889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Step:4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send the post request at (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/sap/opu/odata/sap/Z_FIRST_SRV/ProductSet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rgbClr val="B4DCFA">
                  <a:lumMod val="7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A057F61-A3B1-4F0B-AE55-2D21EFBBDE4F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10397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0" i="0" dirty="0">
                <a:effectLst/>
                <a:latin typeface="Cooper Black" panose="0208090404030B020404" pitchFamily="18" charset="0"/>
              </a:rPr>
              <a:t>Testing the Create Method at Sap Gateway 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4DE66-6DBD-412C-9C71-793BB830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6" y="1715205"/>
            <a:ext cx="11443855" cy="462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39E65-3F8A-4E49-868C-54AE397B52FE}"/>
              </a:ext>
            </a:extLst>
          </p:cNvPr>
          <p:cNvSpPr txBox="1"/>
          <p:nvPr/>
        </p:nvSpPr>
        <p:spPr>
          <a:xfrm>
            <a:off x="261764" y="6363916"/>
            <a:ext cx="939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the saved data in database table (tcode – </a:t>
            </a:r>
            <a:r>
              <a:rPr lang="en-US" b="1" dirty="0"/>
              <a:t>se11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B8D20068-AFA5-438C-AB3B-673C7917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62837" y="6604650"/>
            <a:ext cx="2585514" cy="14755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Trainer: Anubhav Oberoy &amp; Nishan</a:t>
            </a:r>
          </a:p>
        </p:txBody>
      </p:sp>
    </p:spTree>
    <p:extLst>
      <p:ext uri="{BB962C8B-B14F-4D97-AF65-F5344CB8AC3E}">
        <p14:creationId xmlns:p14="http://schemas.microsoft.com/office/powerpoint/2010/main" val="3546340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10151</TotalTime>
  <Words>885</Words>
  <Application>Microsoft Office PowerPoint</Application>
  <PresentationFormat>Widescreen</PresentationFormat>
  <Paragraphs>106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Benton Sans</vt:lpstr>
      <vt:lpstr>Calibri</vt:lpstr>
      <vt:lpstr>Calibri Light</vt:lpstr>
      <vt:lpstr>Cooper Black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Anubhav Oberoy</cp:lastModifiedBy>
  <cp:revision>1097</cp:revision>
  <dcterms:created xsi:type="dcterms:W3CDTF">2016-07-10T03:33:26Z</dcterms:created>
  <dcterms:modified xsi:type="dcterms:W3CDTF">2021-09-27T05:29:31Z</dcterms:modified>
</cp:coreProperties>
</file>